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32"/>
  </p:notesMasterIdLst>
  <p:sldIdLst>
    <p:sldId id="256" r:id="rId5"/>
    <p:sldId id="260" r:id="rId6"/>
    <p:sldId id="308" r:id="rId7"/>
    <p:sldId id="287" r:id="rId8"/>
    <p:sldId id="262" r:id="rId9"/>
    <p:sldId id="263" r:id="rId10"/>
    <p:sldId id="295" r:id="rId11"/>
    <p:sldId id="270" r:id="rId12"/>
    <p:sldId id="296" r:id="rId13"/>
    <p:sldId id="297" r:id="rId14"/>
    <p:sldId id="299" r:id="rId15"/>
    <p:sldId id="310" r:id="rId16"/>
    <p:sldId id="298" r:id="rId17"/>
    <p:sldId id="300" r:id="rId18"/>
    <p:sldId id="301" r:id="rId19"/>
    <p:sldId id="302" r:id="rId20"/>
    <p:sldId id="303" r:id="rId21"/>
    <p:sldId id="304" r:id="rId22"/>
    <p:sldId id="305" r:id="rId23"/>
    <p:sldId id="311" r:id="rId24"/>
    <p:sldId id="312" r:id="rId25"/>
    <p:sldId id="306" r:id="rId26"/>
    <p:sldId id="307" r:id="rId27"/>
    <p:sldId id="309" r:id="rId28"/>
    <p:sldId id="259" r:id="rId29"/>
    <p:sldId id="275" r:id="rId30"/>
    <p:sldId id="278"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Lato Light" panose="020F0502020204030203" pitchFamily="34" charset="0"/>
      <p:regular r:id="rId45"/>
      <p:italic r:id="rId46"/>
    </p:embeddedFont>
    <p:embeddedFont>
      <p:font typeface="Oswald" panose="00000500000000000000" pitchFamily="2" charset="-18"/>
      <p:regular r:id="rId47"/>
      <p:bold r:id="rId48"/>
    </p:embeddedFont>
    <p:embeddedFont>
      <p:font typeface="Roboto Slab Regular" panose="020B0604020202020204" charset="0"/>
      <p:regular r:id="rId49"/>
      <p:bold r:id="rId50"/>
    </p:embeddedFont>
    <p:embeddedFont>
      <p:font typeface="Source Sans Pro" panose="020B0503030403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47D4C3-3281-9F02-067C-644BF82E3BB8}" name="Madalina Popovici" initials="MP" userId="S::madalinapopovici@prais.ro::70496b40-1ab8-4e24-ae9c-c9d75746dd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038417-648B-4C59-A42E-C7621DA1870C}" v="1" dt="2023-06-28T07:14:40.243"/>
  </p1510:revLst>
</p1510:revInfo>
</file>

<file path=ppt/tableStyles.xml><?xml version="1.0" encoding="utf-8"?>
<a:tblStyleLst xmlns:a="http://schemas.openxmlformats.org/drawingml/2006/main" def="{891A1956-3D7E-41C0-9DF7-105A978C6925}">
  <a:tblStyle styleId="{891A1956-3D7E-41C0-9DF7-105A978C69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2E05BE-877C-40BA-BEE6-E4ECDAF45F9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72" y="66"/>
      </p:cViewPr>
      <p:guideLst>
        <p:guide orient="horz" pos="159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nel Barbalau" userId="d84df588-ef7e-4bda-a1a8-64d4e945b70d" providerId="ADAL" clId="{CF627F93-B920-492E-A327-0C0244EE0E05}"/>
    <pc:docChg chg="undo custSel modSld">
      <pc:chgData name="Ionel Barbalau" userId="d84df588-ef7e-4bda-a1a8-64d4e945b70d" providerId="ADAL" clId="{CF627F93-B920-492E-A327-0C0244EE0E05}" dt="2022-09-02T15:35:38.263" v="267" actId="14100"/>
      <pc:docMkLst>
        <pc:docMk/>
      </pc:docMkLst>
      <pc:sldChg chg="modSp mod">
        <pc:chgData name="Ionel Barbalau" userId="d84df588-ef7e-4bda-a1a8-64d4e945b70d" providerId="ADAL" clId="{CF627F93-B920-492E-A327-0C0244EE0E05}" dt="2022-09-02T15:35:38.263" v="267" actId="14100"/>
        <pc:sldMkLst>
          <pc:docMk/>
          <pc:sldMk cId="0" sldId="260"/>
        </pc:sldMkLst>
        <pc:spChg chg="mod">
          <ac:chgData name="Ionel Barbalau" userId="d84df588-ef7e-4bda-a1a8-64d4e945b70d" providerId="ADAL" clId="{CF627F93-B920-492E-A327-0C0244EE0E05}" dt="2022-09-02T14:48:23.034" v="70" actId="120"/>
          <ac:spMkLst>
            <pc:docMk/>
            <pc:sldMk cId="0" sldId="260"/>
            <ac:spMk id="9" creationId="{7A1B6F7D-95CB-875A-1BAC-231C46015336}"/>
          </ac:spMkLst>
        </pc:spChg>
        <pc:spChg chg="mod">
          <ac:chgData name="Ionel Barbalau" userId="d84df588-ef7e-4bda-a1a8-64d4e945b70d" providerId="ADAL" clId="{CF627F93-B920-492E-A327-0C0244EE0E05}" dt="2022-09-02T14:54:14.503" v="251" actId="1076"/>
          <ac:spMkLst>
            <pc:docMk/>
            <pc:sldMk cId="0" sldId="260"/>
            <ac:spMk id="10" creationId="{35A56223-18F8-8EB3-924E-376C0BC34B80}"/>
          </ac:spMkLst>
        </pc:spChg>
        <pc:spChg chg="mod">
          <ac:chgData name="Ionel Barbalau" userId="d84df588-ef7e-4bda-a1a8-64d4e945b70d" providerId="ADAL" clId="{CF627F93-B920-492E-A327-0C0244EE0E05}" dt="2022-09-02T15:35:32.915" v="266" actId="14100"/>
          <ac:spMkLst>
            <pc:docMk/>
            <pc:sldMk cId="0" sldId="260"/>
            <ac:spMk id="11" creationId="{A9E8CE28-F650-458F-7306-FA88112CAE72}"/>
          </ac:spMkLst>
        </pc:spChg>
        <pc:spChg chg="mod">
          <ac:chgData name="Ionel Barbalau" userId="d84df588-ef7e-4bda-a1a8-64d4e945b70d" providerId="ADAL" clId="{CF627F93-B920-492E-A327-0C0244EE0E05}" dt="2022-09-02T15:35:38.263" v="267" actId="14100"/>
          <ac:spMkLst>
            <pc:docMk/>
            <pc:sldMk cId="0" sldId="260"/>
            <ac:spMk id="12" creationId="{2001B89B-39B9-4969-C6A1-CC1934DA966E}"/>
          </ac:spMkLst>
        </pc:spChg>
        <pc:spChg chg="mod">
          <ac:chgData name="Ionel Barbalau" userId="d84df588-ef7e-4bda-a1a8-64d4e945b70d" providerId="ADAL" clId="{CF627F93-B920-492E-A327-0C0244EE0E05}" dt="2022-09-02T14:54:00.471" v="250" actId="14100"/>
          <ac:spMkLst>
            <pc:docMk/>
            <pc:sldMk cId="0" sldId="260"/>
            <ac:spMk id="13" creationId="{A33090AD-445A-8C79-8F58-3E812532EF22}"/>
          </ac:spMkLst>
        </pc:spChg>
      </pc:sldChg>
      <pc:sldChg chg="modSp mod">
        <pc:chgData name="Ionel Barbalau" userId="d84df588-ef7e-4bda-a1a8-64d4e945b70d" providerId="ADAL" clId="{CF627F93-B920-492E-A327-0C0244EE0E05}" dt="2022-09-02T13:21:29.789" v="8"/>
        <pc:sldMkLst>
          <pc:docMk/>
          <pc:sldMk cId="0" sldId="263"/>
        </pc:sldMkLst>
        <pc:graphicFrameChg chg="mod">
          <ac:chgData name="Ionel Barbalau" userId="d84df588-ef7e-4bda-a1a8-64d4e945b70d" providerId="ADAL" clId="{CF627F93-B920-492E-A327-0C0244EE0E05}" dt="2022-09-02T13:21:29.789" v="8"/>
          <ac:graphicFrameMkLst>
            <pc:docMk/>
            <pc:sldMk cId="0" sldId="263"/>
            <ac:graphicFrameMk id="19" creationId="{8B39810D-8593-61AF-3D97-704A30143824}"/>
          </ac:graphicFrameMkLst>
        </pc:graphicFrameChg>
      </pc:sldChg>
      <pc:sldChg chg="modSp mod">
        <pc:chgData name="Ionel Barbalau" userId="d84df588-ef7e-4bda-a1a8-64d4e945b70d" providerId="ADAL" clId="{CF627F93-B920-492E-A327-0C0244EE0E05}" dt="2022-09-02T13:31:28.608" v="24" actId="113"/>
        <pc:sldMkLst>
          <pc:docMk/>
          <pc:sldMk cId="4111896837" sldId="297"/>
        </pc:sldMkLst>
        <pc:graphicFrameChg chg="mod">
          <ac:chgData name="Ionel Barbalau" userId="d84df588-ef7e-4bda-a1a8-64d4e945b70d" providerId="ADAL" clId="{CF627F93-B920-492E-A327-0C0244EE0E05}" dt="2022-09-02T13:31:28.608" v="24" actId="113"/>
          <ac:graphicFrameMkLst>
            <pc:docMk/>
            <pc:sldMk cId="4111896837" sldId="297"/>
            <ac:graphicFrameMk id="10" creationId="{163F773E-3E43-4D5F-A9B0-211A375B69FC}"/>
          </ac:graphicFrameMkLst>
        </pc:graphicFrameChg>
      </pc:sldChg>
      <pc:sldChg chg="modSp">
        <pc:chgData name="Ionel Barbalau" userId="d84df588-ef7e-4bda-a1a8-64d4e945b70d" providerId="ADAL" clId="{CF627F93-B920-492E-A327-0C0244EE0E05}" dt="2022-09-02T13:32:52.772" v="26" actId="1076"/>
        <pc:sldMkLst>
          <pc:docMk/>
          <pc:sldMk cId="2151881473" sldId="298"/>
        </pc:sldMkLst>
        <pc:spChg chg="mod">
          <ac:chgData name="Ionel Barbalau" userId="d84df588-ef7e-4bda-a1a8-64d4e945b70d" providerId="ADAL" clId="{CF627F93-B920-492E-A327-0C0244EE0E05}" dt="2022-09-02T13:32:52.772" v="26" actId="1076"/>
          <ac:spMkLst>
            <pc:docMk/>
            <pc:sldMk cId="2151881473" sldId="298"/>
            <ac:spMk id="4" creationId="{B694DDEE-E5AE-6DE4-1F73-2CF21927E615}"/>
          </ac:spMkLst>
        </pc:spChg>
      </pc:sldChg>
      <pc:sldChg chg="modSp">
        <pc:chgData name="Ionel Barbalau" userId="d84df588-ef7e-4bda-a1a8-64d4e945b70d" providerId="ADAL" clId="{CF627F93-B920-492E-A327-0C0244EE0E05}" dt="2022-09-02T13:34:44.482" v="28" actId="207"/>
        <pc:sldMkLst>
          <pc:docMk/>
          <pc:sldMk cId="3848981125" sldId="300"/>
        </pc:sldMkLst>
        <pc:graphicFrameChg chg="mod">
          <ac:chgData name="Ionel Barbalau" userId="d84df588-ef7e-4bda-a1a8-64d4e945b70d" providerId="ADAL" clId="{CF627F93-B920-492E-A327-0C0244EE0E05}" dt="2022-09-02T13:34:44.482" v="28" actId="207"/>
          <ac:graphicFrameMkLst>
            <pc:docMk/>
            <pc:sldMk cId="3848981125" sldId="300"/>
            <ac:graphicFrameMk id="5" creationId="{482D6786-8E06-FE53-0E25-C5F89BB472F4}"/>
          </ac:graphicFrameMkLst>
        </pc:graphicFrameChg>
      </pc:sldChg>
      <pc:sldChg chg="modSp mod">
        <pc:chgData name="Ionel Barbalau" userId="d84df588-ef7e-4bda-a1a8-64d4e945b70d" providerId="ADAL" clId="{CF627F93-B920-492E-A327-0C0244EE0E05}" dt="2022-09-02T13:35:15.900" v="29" actId="113"/>
        <pc:sldMkLst>
          <pc:docMk/>
          <pc:sldMk cId="1650282264" sldId="301"/>
        </pc:sldMkLst>
        <pc:spChg chg="mod">
          <ac:chgData name="Ionel Barbalau" userId="d84df588-ef7e-4bda-a1a8-64d4e945b70d" providerId="ADAL" clId="{CF627F93-B920-492E-A327-0C0244EE0E05}" dt="2022-09-02T13:35:15.900" v="29" actId="113"/>
          <ac:spMkLst>
            <pc:docMk/>
            <pc:sldMk cId="1650282264" sldId="301"/>
            <ac:spMk id="4" creationId="{B694DDEE-E5AE-6DE4-1F73-2CF21927E615}"/>
          </ac:spMkLst>
        </pc:spChg>
      </pc:sldChg>
      <pc:sldChg chg="mod">
        <pc:chgData name="Ionel Barbalau" userId="d84df588-ef7e-4bda-a1a8-64d4e945b70d" providerId="ADAL" clId="{CF627F93-B920-492E-A327-0C0244EE0E05}" dt="2022-09-02T14:02:40.969" v="43" actId="27918"/>
        <pc:sldMkLst>
          <pc:docMk/>
          <pc:sldMk cId="278856867" sldId="302"/>
        </pc:sldMkLst>
      </pc:sldChg>
    </pc:docChg>
  </pc:docChgLst>
  <pc:docChgLst>
    <pc:chgData name="Madalina Popovici" userId="70496b40-1ab8-4e24-ae9c-c9d75746dd54" providerId="ADAL" clId="{14E83853-42C8-4E9B-8472-99FF4D283076}"/>
    <pc:docChg chg="undo custSel modSld">
      <pc:chgData name="Madalina Popovici" userId="70496b40-1ab8-4e24-ae9c-c9d75746dd54" providerId="ADAL" clId="{14E83853-42C8-4E9B-8472-99FF4D283076}" dt="2022-09-20T12:23:36.808" v="38" actId="20577"/>
      <pc:docMkLst>
        <pc:docMk/>
      </pc:docMkLst>
      <pc:sldChg chg="modSp mod">
        <pc:chgData name="Madalina Popovici" userId="70496b40-1ab8-4e24-ae9c-c9d75746dd54" providerId="ADAL" clId="{14E83853-42C8-4E9B-8472-99FF4D283076}" dt="2022-09-20T11:57:31.407" v="3" actId="20577"/>
        <pc:sldMkLst>
          <pc:docMk/>
          <pc:sldMk cId="0" sldId="257"/>
        </pc:sldMkLst>
        <pc:spChg chg="mod">
          <ac:chgData name="Madalina Popovici" userId="70496b40-1ab8-4e24-ae9c-c9d75746dd54" providerId="ADAL" clId="{14E83853-42C8-4E9B-8472-99FF4D283076}" dt="2022-09-20T11:57:31.407" v="3" actId="20577"/>
          <ac:spMkLst>
            <pc:docMk/>
            <pc:sldMk cId="0" sldId="257"/>
            <ac:spMk id="15" creationId="{8C036830-41EE-2E95-8F74-1E737844FCDE}"/>
          </ac:spMkLst>
        </pc:spChg>
      </pc:sldChg>
      <pc:sldChg chg="modSp mod">
        <pc:chgData name="Madalina Popovici" userId="70496b40-1ab8-4e24-ae9c-c9d75746dd54" providerId="ADAL" clId="{14E83853-42C8-4E9B-8472-99FF4D283076}" dt="2022-09-20T12:23:36.808" v="38" actId="20577"/>
        <pc:sldMkLst>
          <pc:docMk/>
          <pc:sldMk cId="0" sldId="275"/>
        </pc:sldMkLst>
        <pc:spChg chg="mod">
          <ac:chgData name="Madalina Popovici" userId="70496b40-1ab8-4e24-ae9c-c9d75746dd54" providerId="ADAL" clId="{14E83853-42C8-4E9B-8472-99FF4D283076}" dt="2022-09-20T12:23:36.808" v="38" actId="20577"/>
          <ac:spMkLst>
            <pc:docMk/>
            <pc:sldMk cId="0" sldId="275"/>
            <ac:spMk id="7" creationId="{9FA0A56E-D0F2-27EB-AA7A-D1CC2B10CA44}"/>
          </ac:spMkLst>
        </pc:spChg>
      </pc:sldChg>
      <pc:sldChg chg="modSp mod addCm">
        <pc:chgData name="Madalina Popovici" userId="70496b40-1ab8-4e24-ae9c-c9d75746dd54" providerId="ADAL" clId="{14E83853-42C8-4E9B-8472-99FF4D283076}" dt="2022-09-20T12:02:13.282" v="5"/>
        <pc:sldMkLst>
          <pc:docMk/>
          <pc:sldMk cId="627824026" sldId="296"/>
        </pc:sldMkLst>
        <pc:spChg chg="mod">
          <ac:chgData name="Madalina Popovici" userId="70496b40-1ab8-4e24-ae9c-c9d75746dd54" providerId="ADAL" clId="{14E83853-42C8-4E9B-8472-99FF4D283076}" dt="2022-09-20T12:01:03.103" v="4" actId="20577"/>
          <ac:spMkLst>
            <pc:docMk/>
            <pc:sldMk cId="627824026" sldId="296"/>
            <ac:spMk id="13" creationId="{17756AFA-FAF8-E028-F3A4-AE8DDE942582}"/>
          </ac:spMkLst>
        </pc:spChg>
      </pc:sldChg>
      <pc:sldChg chg="addCm">
        <pc:chgData name="Madalina Popovici" userId="70496b40-1ab8-4e24-ae9c-c9d75746dd54" providerId="ADAL" clId="{14E83853-42C8-4E9B-8472-99FF4D283076}" dt="2022-09-20T12:08:56.719" v="6"/>
        <pc:sldMkLst>
          <pc:docMk/>
          <pc:sldMk cId="278856867" sldId="302"/>
        </pc:sldMkLst>
      </pc:sldChg>
    </pc:docChg>
  </pc:docChgLst>
  <pc:docChgLst>
    <pc:chgData name="Ionel Barbalau" userId="d84df588-ef7e-4bda-a1a8-64d4e945b70d" providerId="ADAL" clId="{C62D2DCE-40BE-41A4-BCF2-8E60F36C681D}"/>
    <pc:docChg chg="modSld">
      <pc:chgData name="Ionel Barbalau" userId="d84df588-ef7e-4bda-a1a8-64d4e945b70d" providerId="ADAL" clId="{C62D2DCE-40BE-41A4-BCF2-8E60F36C681D}" dt="2023-06-20T14:09:11.897" v="4" actId="1038"/>
      <pc:docMkLst>
        <pc:docMk/>
      </pc:docMkLst>
      <pc:sldChg chg="modSp">
        <pc:chgData name="Ionel Barbalau" userId="d84df588-ef7e-4bda-a1a8-64d4e945b70d" providerId="ADAL" clId="{C62D2DCE-40BE-41A4-BCF2-8E60F36C681D}" dt="2023-06-20T14:09:11.897" v="4" actId="1038"/>
        <pc:sldMkLst>
          <pc:docMk/>
          <pc:sldMk cId="2551916121" sldId="299"/>
        </pc:sldMkLst>
        <pc:spChg chg="mod">
          <ac:chgData name="Ionel Barbalau" userId="d84df588-ef7e-4bda-a1a8-64d4e945b70d" providerId="ADAL" clId="{C62D2DCE-40BE-41A4-BCF2-8E60F36C681D}" dt="2023-06-20T14:09:11.897" v="4" actId="1038"/>
          <ac:spMkLst>
            <pc:docMk/>
            <pc:sldMk cId="2551916121" sldId="299"/>
            <ac:spMk id="5" creationId="{E93400F8-ADDF-8D19-DC05-5DEC941F1FCB}"/>
          </ac:spMkLst>
        </pc:spChg>
        <pc:spChg chg="mod">
          <ac:chgData name="Ionel Barbalau" userId="d84df588-ef7e-4bda-a1a8-64d4e945b70d" providerId="ADAL" clId="{C62D2DCE-40BE-41A4-BCF2-8E60F36C681D}" dt="2023-06-20T14:09:11.897" v="4" actId="1038"/>
          <ac:spMkLst>
            <pc:docMk/>
            <pc:sldMk cId="2551916121" sldId="299"/>
            <ac:spMk id="9" creationId="{7008DD35-CA7E-AAE9-15B6-7FEE9D88FA59}"/>
          </ac:spMkLst>
        </pc:spChg>
        <pc:grpChg chg="mod">
          <ac:chgData name="Ionel Barbalau" userId="d84df588-ef7e-4bda-a1a8-64d4e945b70d" providerId="ADAL" clId="{C62D2DCE-40BE-41A4-BCF2-8E60F36C681D}" dt="2023-06-20T14:09:11.897" v="4" actId="1038"/>
          <ac:grpSpMkLst>
            <pc:docMk/>
            <pc:sldMk cId="2551916121" sldId="299"/>
            <ac:grpSpMk id="2" creationId="{DFC79DDA-0960-F975-7049-18B23DB2132D}"/>
          </ac:grpSpMkLst>
        </pc:grpChg>
        <pc:picChg chg="mod">
          <ac:chgData name="Ionel Barbalau" userId="d84df588-ef7e-4bda-a1a8-64d4e945b70d" providerId="ADAL" clId="{C62D2DCE-40BE-41A4-BCF2-8E60F36C681D}" dt="2023-06-20T14:09:11.897" v="4" actId="1038"/>
          <ac:picMkLst>
            <pc:docMk/>
            <pc:sldMk cId="2551916121" sldId="299"/>
            <ac:picMk id="3" creationId="{795AD841-00F8-C6E7-B0F5-68F10B24522F}"/>
          </ac:picMkLst>
        </pc:picChg>
      </pc:sldChg>
    </pc:docChg>
  </pc:docChgLst>
  <pc:docChgLst>
    <pc:chgData name="Georgiana Florea" userId="32e14472-23b1-4852-be0f-5b6882fb1783" providerId="ADAL" clId="{1B1B1E8E-125F-4662-BB60-F8DC174ED3B3}"/>
    <pc:docChg chg="undo custSel addSld delSld modSld sldOrd modMainMaster">
      <pc:chgData name="Georgiana Florea" userId="32e14472-23b1-4852-be0f-5b6882fb1783" providerId="ADAL" clId="{1B1B1E8E-125F-4662-BB60-F8DC174ED3B3}" dt="2022-09-27T06:27:06.520" v="1585" actId="1076"/>
      <pc:docMkLst>
        <pc:docMk/>
      </pc:docMkLst>
      <pc:sldChg chg="addSp delSp modSp del mod">
        <pc:chgData name="Georgiana Florea" userId="32e14472-23b1-4852-be0f-5b6882fb1783" providerId="ADAL" clId="{1B1B1E8E-125F-4662-BB60-F8DC174ED3B3}" dt="2022-09-27T06:26:26.708" v="1583" actId="2696"/>
        <pc:sldMkLst>
          <pc:docMk/>
          <pc:sldMk cId="0" sldId="257"/>
        </pc:sldMkLst>
        <pc:spChg chg="add mod">
          <ac:chgData name="Georgiana Florea" userId="32e14472-23b1-4852-be0f-5b6882fb1783" providerId="ADAL" clId="{1B1B1E8E-125F-4662-BB60-F8DC174ED3B3}" dt="2022-09-22T10:11:50.827" v="1483" actId="1076"/>
          <ac:spMkLst>
            <pc:docMk/>
            <pc:sldMk cId="0" sldId="257"/>
            <ac:spMk id="3" creationId="{459797B4-C92D-EEF6-A55A-3D63CB10D597}"/>
          </ac:spMkLst>
        </pc:spChg>
        <pc:spChg chg="add del">
          <ac:chgData name="Georgiana Florea" userId="32e14472-23b1-4852-be0f-5b6882fb1783" providerId="ADAL" clId="{1B1B1E8E-125F-4662-BB60-F8DC174ED3B3}" dt="2022-09-22T10:13:25.426" v="1485" actId="22"/>
          <ac:spMkLst>
            <pc:docMk/>
            <pc:sldMk cId="0" sldId="257"/>
            <ac:spMk id="6" creationId="{1BE0FC03-AB03-1D12-3DF8-391DAB4A133E}"/>
          </ac:spMkLst>
        </pc:spChg>
        <pc:spChg chg="add mod">
          <ac:chgData name="Georgiana Florea" userId="32e14472-23b1-4852-be0f-5b6882fb1783" providerId="ADAL" clId="{1B1B1E8E-125F-4662-BB60-F8DC174ED3B3}" dt="2022-09-22T15:41:39.434" v="1545" actId="20577"/>
          <ac:spMkLst>
            <pc:docMk/>
            <pc:sldMk cId="0" sldId="257"/>
            <ac:spMk id="8" creationId="{8CFBC7DB-C922-1210-BAC8-0D2FA1783D0B}"/>
          </ac:spMkLst>
        </pc:spChg>
        <pc:spChg chg="del mod">
          <ac:chgData name="Georgiana Florea" userId="32e14472-23b1-4852-be0f-5b6882fb1783" providerId="ADAL" clId="{1B1B1E8E-125F-4662-BB60-F8DC174ED3B3}" dt="2022-09-22T08:30:01.862" v="1465" actId="478"/>
          <ac:spMkLst>
            <pc:docMk/>
            <pc:sldMk cId="0" sldId="257"/>
            <ac:spMk id="15" creationId="{8C036830-41EE-2E95-8F74-1E737844FCDE}"/>
          </ac:spMkLst>
        </pc:spChg>
        <pc:spChg chg="del">
          <ac:chgData name="Georgiana Florea" userId="32e14472-23b1-4852-be0f-5b6882fb1783" providerId="ADAL" clId="{1B1B1E8E-125F-4662-BB60-F8DC174ED3B3}" dt="2022-09-22T08:30:10.481" v="1467" actId="478"/>
          <ac:spMkLst>
            <pc:docMk/>
            <pc:sldMk cId="0" sldId="257"/>
            <ac:spMk id="16" creationId="{F485A8A7-E23C-0C26-8EB3-D106733B07B9}"/>
          </ac:spMkLst>
        </pc:spChg>
        <pc:picChg chg="add del mod modCrop">
          <ac:chgData name="Georgiana Florea" userId="32e14472-23b1-4852-be0f-5b6882fb1783" providerId="ADAL" clId="{1B1B1E8E-125F-4662-BB60-F8DC174ED3B3}" dt="2022-09-22T08:30:04.602" v="1466" actId="478"/>
          <ac:picMkLst>
            <pc:docMk/>
            <pc:sldMk cId="0" sldId="257"/>
            <ac:picMk id="5" creationId="{6222BF83-4467-3776-BAFE-0F5E1D3B30E8}"/>
          </ac:picMkLst>
        </pc:picChg>
      </pc:sldChg>
      <pc:sldChg chg="del">
        <pc:chgData name="Georgiana Florea" userId="32e14472-23b1-4852-be0f-5b6882fb1783" providerId="ADAL" clId="{1B1B1E8E-125F-4662-BB60-F8DC174ED3B3}" dt="2022-09-27T06:26:37.099" v="1584" actId="2696"/>
        <pc:sldMkLst>
          <pc:docMk/>
          <pc:sldMk cId="0" sldId="258"/>
        </pc:sldMkLst>
      </pc:sldChg>
      <pc:sldChg chg="delSp modSp mod ord">
        <pc:chgData name="Georgiana Florea" userId="32e14472-23b1-4852-be0f-5b6882fb1783" providerId="ADAL" clId="{1B1B1E8E-125F-4662-BB60-F8DC174ED3B3}" dt="2022-08-11T15:01:44.155" v="1234" actId="1076"/>
        <pc:sldMkLst>
          <pc:docMk/>
          <pc:sldMk cId="0" sldId="259"/>
        </pc:sldMkLst>
        <pc:spChg chg="mod">
          <ac:chgData name="Georgiana Florea" userId="32e14472-23b1-4852-be0f-5b6882fb1783" providerId="ADAL" clId="{1B1B1E8E-125F-4662-BB60-F8DC174ED3B3}" dt="2022-08-11T15:01:44.155" v="1234" actId="1076"/>
          <ac:spMkLst>
            <pc:docMk/>
            <pc:sldMk cId="0" sldId="259"/>
            <ac:spMk id="485" creationId="{00000000-0000-0000-0000-000000000000}"/>
          </ac:spMkLst>
        </pc:spChg>
        <pc:spChg chg="del">
          <ac:chgData name="Georgiana Florea" userId="32e14472-23b1-4852-be0f-5b6882fb1783" providerId="ADAL" clId="{1B1B1E8E-125F-4662-BB60-F8DC174ED3B3}" dt="2022-08-11T15:01:32.287" v="1229" actId="478"/>
          <ac:spMkLst>
            <pc:docMk/>
            <pc:sldMk cId="0" sldId="259"/>
            <ac:spMk id="487" creationId="{00000000-0000-0000-0000-000000000000}"/>
          </ac:spMkLst>
        </pc:spChg>
      </pc:sldChg>
      <pc:sldChg chg="addSp modSp mod ord">
        <pc:chgData name="Georgiana Florea" userId="32e14472-23b1-4852-be0f-5b6882fb1783" providerId="ADAL" clId="{1B1B1E8E-125F-4662-BB60-F8DC174ED3B3}" dt="2022-09-27T06:26:21.408" v="1582" actId="1076"/>
        <pc:sldMkLst>
          <pc:docMk/>
          <pc:sldMk cId="0" sldId="260"/>
        </pc:sldMkLst>
        <pc:spChg chg="add mod">
          <ac:chgData name="Georgiana Florea" userId="32e14472-23b1-4852-be0f-5b6882fb1783" providerId="ADAL" clId="{1B1B1E8E-125F-4662-BB60-F8DC174ED3B3}" dt="2022-09-27T06:19:44.437" v="1558" actId="403"/>
          <ac:spMkLst>
            <pc:docMk/>
            <pc:sldMk cId="0" sldId="260"/>
            <ac:spMk id="2" creationId="{41B289E6-FCC4-6B56-2DE2-282D30FEE68F}"/>
          </ac:spMkLst>
        </pc:spChg>
        <pc:spChg chg="mod">
          <ac:chgData name="Georgiana Florea" userId="32e14472-23b1-4852-be0f-5b6882fb1783" providerId="ADAL" clId="{1B1B1E8E-125F-4662-BB60-F8DC174ED3B3}" dt="2022-09-27T06:20:12.281" v="1565" actId="1076"/>
          <ac:spMkLst>
            <pc:docMk/>
            <pc:sldMk cId="0" sldId="260"/>
            <ac:spMk id="9" creationId="{7A1B6F7D-95CB-875A-1BAC-231C46015336}"/>
          </ac:spMkLst>
        </pc:spChg>
        <pc:spChg chg="mod">
          <ac:chgData name="Georgiana Florea" userId="32e14472-23b1-4852-be0f-5b6882fb1783" providerId="ADAL" clId="{1B1B1E8E-125F-4662-BB60-F8DC174ED3B3}" dt="2022-09-27T06:26:19.168" v="1581" actId="1076"/>
          <ac:spMkLst>
            <pc:docMk/>
            <pc:sldMk cId="0" sldId="260"/>
            <ac:spMk id="10" creationId="{35A56223-18F8-8EB3-924E-376C0BC34B80}"/>
          </ac:spMkLst>
        </pc:spChg>
        <pc:spChg chg="mod">
          <ac:chgData name="Georgiana Florea" userId="32e14472-23b1-4852-be0f-5b6882fb1783" providerId="ADAL" clId="{1B1B1E8E-125F-4662-BB60-F8DC174ED3B3}" dt="2022-09-27T06:26:16.632" v="1580" actId="1076"/>
          <ac:spMkLst>
            <pc:docMk/>
            <pc:sldMk cId="0" sldId="260"/>
            <ac:spMk id="11" creationId="{A9E8CE28-F650-458F-7306-FA88112CAE72}"/>
          </ac:spMkLst>
        </pc:spChg>
        <pc:spChg chg="mod">
          <ac:chgData name="Georgiana Florea" userId="32e14472-23b1-4852-be0f-5b6882fb1783" providerId="ADAL" clId="{1B1B1E8E-125F-4662-BB60-F8DC174ED3B3}" dt="2022-09-27T06:25:27.864" v="1572" actId="1076"/>
          <ac:spMkLst>
            <pc:docMk/>
            <pc:sldMk cId="0" sldId="260"/>
            <ac:spMk id="12" creationId="{2001B89B-39B9-4969-C6A1-CC1934DA966E}"/>
          </ac:spMkLst>
        </pc:spChg>
        <pc:spChg chg="mod">
          <ac:chgData name="Georgiana Florea" userId="32e14472-23b1-4852-be0f-5b6882fb1783" providerId="ADAL" clId="{1B1B1E8E-125F-4662-BB60-F8DC174ED3B3}" dt="2022-09-27T06:26:21.408" v="1582" actId="1076"/>
          <ac:spMkLst>
            <pc:docMk/>
            <pc:sldMk cId="0" sldId="260"/>
            <ac:spMk id="13" creationId="{A33090AD-445A-8C79-8F58-3E812532EF22}"/>
          </ac:spMkLst>
        </pc:spChg>
        <pc:spChg chg="add mod">
          <ac:chgData name="Georgiana Florea" userId="32e14472-23b1-4852-be0f-5b6882fb1783" providerId="ADAL" clId="{1B1B1E8E-125F-4662-BB60-F8DC174ED3B3}" dt="2022-08-01T19:18:14.082" v="158"/>
          <ac:spMkLst>
            <pc:docMk/>
            <pc:sldMk cId="0" sldId="260"/>
            <ac:spMk id="14" creationId="{E70475AE-6DD7-CD71-B90B-282B3A2814BD}"/>
          </ac:spMkLst>
        </pc:spChg>
      </pc:sldChg>
      <pc:sldChg chg="del">
        <pc:chgData name="Georgiana Florea" userId="32e14472-23b1-4852-be0f-5b6882fb1783" providerId="ADAL" clId="{1B1B1E8E-125F-4662-BB60-F8DC174ED3B3}" dt="2022-08-01T18:57:45.715" v="63" actId="2696"/>
        <pc:sldMkLst>
          <pc:docMk/>
          <pc:sldMk cId="0" sldId="261"/>
        </pc:sldMkLst>
      </pc:sldChg>
      <pc:sldChg chg="addSp delSp modSp mod">
        <pc:chgData name="Georgiana Florea" userId="32e14472-23b1-4852-be0f-5b6882fb1783" providerId="ADAL" clId="{1B1B1E8E-125F-4662-BB60-F8DC174ED3B3}" dt="2022-08-01T19:18:18.243" v="159"/>
        <pc:sldMkLst>
          <pc:docMk/>
          <pc:sldMk cId="0" sldId="262"/>
        </pc:sldMkLst>
        <pc:spChg chg="add del mod">
          <ac:chgData name="Georgiana Florea" userId="32e14472-23b1-4852-be0f-5b6882fb1783" providerId="ADAL" clId="{1B1B1E8E-125F-4662-BB60-F8DC174ED3B3}" dt="2022-08-01T18:58:19.706" v="76" actId="478"/>
          <ac:spMkLst>
            <pc:docMk/>
            <pc:sldMk cId="0" sldId="262"/>
            <ac:spMk id="15" creationId="{BBCF9D4A-793A-BAF8-9B6B-B6B7FEFA81C5}"/>
          </ac:spMkLst>
        </pc:spChg>
        <pc:spChg chg="add mod">
          <ac:chgData name="Georgiana Florea" userId="32e14472-23b1-4852-be0f-5b6882fb1783" providerId="ADAL" clId="{1B1B1E8E-125F-4662-BB60-F8DC174ED3B3}" dt="2022-08-01T19:18:18.243" v="159"/>
          <ac:spMkLst>
            <pc:docMk/>
            <pc:sldMk cId="0" sldId="262"/>
            <ac:spMk id="19" creationId="{0507F0F1-EE5B-B7B4-EEDC-B6AAAC4D2A2E}"/>
          </ac:spMkLst>
        </pc:spChg>
        <pc:spChg chg="mod">
          <ac:chgData name="Georgiana Florea" userId="32e14472-23b1-4852-be0f-5b6882fb1783" providerId="ADAL" clId="{1B1B1E8E-125F-4662-BB60-F8DC174ED3B3}" dt="2022-08-01T18:59:59.806" v="83" actId="1076"/>
          <ac:spMkLst>
            <pc:docMk/>
            <pc:sldMk cId="0" sldId="262"/>
            <ac:spMk id="506" creationId="{00000000-0000-0000-0000-000000000000}"/>
          </ac:spMkLst>
        </pc:spChg>
        <pc:spChg chg="del mod">
          <ac:chgData name="Georgiana Florea" userId="32e14472-23b1-4852-be0f-5b6882fb1783" providerId="ADAL" clId="{1B1B1E8E-125F-4662-BB60-F8DC174ED3B3}" dt="2022-08-01T18:59:49.527" v="77" actId="478"/>
          <ac:spMkLst>
            <pc:docMk/>
            <pc:sldMk cId="0" sldId="262"/>
            <ac:spMk id="507" creationId="{00000000-0000-0000-0000-000000000000}"/>
          </ac:spMkLst>
        </pc:spChg>
        <pc:spChg chg="del mod">
          <ac:chgData name="Georgiana Florea" userId="32e14472-23b1-4852-be0f-5b6882fb1783" providerId="ADAL" clId="{1B1B1E8E-125F-4662-BB60-F8DC174ED3B3}" dt="2022-08-01T18:59:55.638" v="79" actId="478"/>
          <ac:spMkLst>
            <pc:docMk/>
            <pc:sldMk cId="0" sldId="262"/>
            <ac:spMk id="516" creationId="{00000000-0000-0000-0000-000000000000}"/>
          </ac:spMkLst>
        </pc:spChg>
        <pc:spChg chg="del">
          <ac:chgData name="Georgiana Florea" userId="32e14472-23b1-4852-be0f-5b6882fb1783" providerId="ADAL" clId="{1B1B1E8E-125F-4662-BB60-F8DC174ED3B3}" dt="2022-08-01T18:59:57.350" v="82" actId="478"/>
          <ac:spMkLst>
            <pc:docMk/>
            <pc:sldMk cId="0" sldId="262"/>
            <ac:spMk id="517" creationId="{00000000-0000-0000-0000-000000000000}"/>
          </ac:spMkLst>
        </pc:spChg>
        <pc:grpChg chg="del mod">
          <ac:chgData name="Georgiana Florea" userId="32e14472-23b1-4852-be0f-5b6882fb1783" providerId="ADAL" clId="{1B1B1E8E-125F-4662-BB60-F8DC174ED3B3}" dt="2022-08-01T18:59:56.808" v="81" actId="478"/>
          <ac:grpSpMkLst>
            <pc:docMk/>
            <pc:sldMk cId="0" sldId="262"/>
            <ac:grpSpMk id="508" creationId="{00000000-0000-0000-0000-000000000000}"/>
          </ac:grpSpMkLst>
        </pc:grpChg>
        <pc:grpChg chg="del">
          <ac:chgData name="Georgiana Florea" userId="32e14472-23b1-4852-be0f-5b6882fb1783" providerId="ADAL" clId="{1B1B1E8E-125F-4662-BB60-F8DC174ED3B3}" dt="2022-08-01T18:59:56.120" v="80" actId="478"/>
          <ac:grpSpMkLst>
            <pc:docMk/>
            <pc:sldMk cId="0" sldId="262"/>
            <ac:grpSpMk id="511" creationId="{00000000-0000-0000-0000-000000000000}"/>
          </ac:grpSpMkLst>
        </pc:grpChg>
        <pc:picChg chg="add mod">
          <ac:chgData name="Georgiana Florea" userId="32e14472-23b1-4852-be0f-5b6882fb1783" providerId="ADAL" clId="{1B1B1E8E-125F-4662-BB60-F8DC174ED3B3}" dt="2022-08-01T18:58:05.915" v="70"/>
          <ac:picMkLst>
            <pc:docMk/>
            <pc:sldMk cId="0" sldId="262"/>
            <ac:picMk id="16" creationId="{E742A5AF-2689-BF4D-BBF8-9228A12555FA}"/>
          </ac:picMkLst>
        </pc:picChg>
        <pc:picChg chg="add mod">
          <ac:chgData name="Georgiana Florea" userId="32e14472-23b1-4852-be0f-5b6882fb1783" providerId="ADAL" clId="{1B1B1E8E-125F-4662-BB60-F8DC174ED3B3}" dt="2022-08-01T18:58:05.915" v="70"/>
          <ac:picMkLst>
            <pc:docMk/>
            <pc:sldMk cId="0" sldId="262"/>
            <ac:picMk id="17" creationId="{30297CBA-95F0-494D-7CFE-5BD311179CE0}"/>
          </ac:picMkLst>
        </pc:picChg>
        <pc:picChg chg="add mod">
          <ac:chgData name="Georgiana Florea" userId="32e14472-23b1-4852-be0f-5b6882fb1783" providerId="ADAL" clId="{1B1B1E8E-125F-4662-BB60-F8DC174ED3B3}" dt="2022-08-01T18:58:05.915" v="70"/>
          <ac:picMkLst>
            <pc:docMk/>
            <pc:sldMk cId="0" sldId="262"/>
            <ac:picMk id="18" creationId="{8E3750F9-2DCD-3A96-50DC-EBFACE4247AB}"/>
          </ac:picMkLst>
        </pc:picChg>
      </pc:sldChg>
      <pc:sldChg chg="addSp delSp modSp mod">
        <pc:chgData name="Georgiana Florea" userId="32e14472-23b1-4852-be0f-5b6882fb1783" providerId="ADAL" clId="{1B1B1E8E-125F-4662-BB60-F8DC174ED3B3}" dt="2022-08-01T19:33:32.549" v="275" actId="1076"/>
        <pc:sldMkLst>
          <pc:docMk/>
          <pc:sldMk cId="0" sldId="263"/>
        </pc:sldMkLst>
        <pc:spChg chg="add del mod">
          <ac:chgData name="Georgiana Florea" userId="32e14472-23b1-4852-be0f-5b6882fb1783" providerId="ADAL" clId="{1B1B1E8E-125F-4662-BB60-F8DC174ED3B3}" dt="2022-08-01T19:00:14.132" v="87" actId="478"/>
          <ac:spMkLst>
            <pc:docMk/>
            <pc:sldMk cId="0" sldId="263"/>
            <ac:spMk id="3" creationId="{FE511164-B2A9-3588-E12B-688BBD9AD80B}"/>
          </ac:spMkLst>
        </pc:spChg>
        <pc:spChg chg="add del mod">
          <ac:chgData name="Georgiana Florea" userId="32e14472-23b1-4852-be0f-5b6882fb1783" providerId="ADAL" clId="{1B1B1E8E-125F-4662-BB60-F8DC174ED3B3}" dt="2022-08-01T19:00:15.268" v="88" actId="478"/>
          <ac:spMkLst>
            <pc:docMk/>
            <pc:sldMk cId="0" sldId="263"/>
            <ac:spMk id="5" creationId="{7ACB40C8-98EF-E1FD-4044-B5B1DE0ECCBA}"/>
          </ac:spMkLst>
        </pc:spChg>
        <pc:spChg chg="add del mod">
          <ac:chgData name="Georgiana Florea" userId="32e14472-23b1-4852-be0f-5b6882fb1783" providerId="ADAL" clId="{1B1B1E8E-125F-4662-BB60-F8DC174ED3B3}" dt="2022-08-01T19:00:18.550" v="90" actId="478"/>
          <ac:spMkLst>
            <pc:docMk/>
            <pc:sldMk cId="0" sldId="263"/>
            <ac:spMk id="10" creationId="{E7BFD5C4-2AE1-CB26-1E1B-7261F498D710}"/>
          </ac:spMkLst>
        </pc:spChg>
        <pc:spChg chg="add mod">
          <ac:chgData name="Georgiana Florea" userId="32e14472-23b1-4852-be0f-5b6882fb1783" providerId="ADAL" clId="{1B1B1E8E-125F-4662-BB60-F8DC174ED3B3}" dt="2022-08-01T19:20:35.015" v="175" actId="1076"/>
          <ac:spMkLst>
            <pc:docMk/>
            <pc:sldMk cId="0" sldId="263"/>
            <ac:spMk id="15" creationId="{514F2908-5F3F-A37B-F4A7-85CA1D2D6E6A}"/>
          </ac:spMkLst>
        </pc:spChg>
        <pc:spChg chg="add mod">
          <ac:chgData name="Georgiana Florea" userId="32e14472-23b1-4852-be0f-5b6882fb1783" providerId="ADAL" clId="{1B1B1E8E-125F-4662-BB60-F8DC174ED3B3}" dt="2022-08-01T19:20:38.853" v="176" actId="1076"/>
          <ac:spMkLst>
            <pc:docMk/>
            <pc:sldMk cId="0" sldId="263"/>
            <ac:spMk id="16" creationId="{CBA27BB6-3A39-1AC2-067B-9ACEEB8C5E19}"/>
          </ac:spMkLst>
        </pc:spChg>
        <pc:spChg chg="add mod">
          <ac:chgData name="Georgiana Florea" userId="32e14472-23b1-4852-be0f-5b6882fb1783" providerId="ADAL" clId="{1B1B1E8E-125F-4662-BB60-F8DC174ED3B3}" dt="2022-08-01T19:18:28.460" v="160"/>
          <ac:spMkLst>
            <pc:docMk/>
            <pc:sldMk cId="0" sldId="263"/>
            <ac:spMk id="18" creationId="{3F74219E-B7A0-1CE7-29C7-B7FC864B2E57}"/>
          </ac:spMkLst>
        </pc:spChg>
        <pc:spChg chg="del">
          <ac:chgData name="Georgiana Florea" userId="32e14472-23b1-4852-be0f-5b6882fb1783" providerId="ADAL" clId="{1B1B1E8E-125F-4662-BB60-F8DC174ED3B3}" dt="2022-08-01T19:00:12.011" v="85" actId="478"/>
          <ac:spMkLst>
            <pc:docMk/>
            <pc:sldMk cId="0" sldId="263"/>
            <ac:spMk id="523" creationId="{00000000-0000-0000-0000-000000000000}"/>
          </ac:spMkLst>
        </pc:spChg>
        <pc:spChg chg="del">
          <ac:chgData name="Georgiana Florea" userId="32e14472-23b1-4852-be0f-5b6882fb1783" providerId="ADAL" clId="{1B1B1E8E-125F-4662-BB60-F8DC174ED3B3}" dt="2022-08-01T19:00:16.589" v="89" actId="478"/>
          <ac:spMkLst>
            <pc:docMk/>
            <pc:sldMk cId="0" sldId="263"/>
            <ac:spMk id="524" creationId="{00000000-0000-0000-0000-000000000000}"/>
          </ac:spMkLst>
        </pc:spChg>
        <pc:spChg chg="del">
          <ac:chgData name="Georgiana Florea" userId="32e14472-23b1-4852-be0f-5b6882fb1783" providerId="ADAL" clId="{1B1B1E8E-125F-4662-BB60-F8DC174ED3B3}" dt="2022-08-01T19:00:13.202" v="86" actId="478"/>
          <ac:spMkLst>
            <pc:docMk/>
            <pc:sldMk cId="0" sldId="263"/>
            <ac:spMk id="525" creationId="{00000000-0000-0000-0000-000000000000}"/>
          </ac:spMkLst>
        </pc:spChg>
        <pc:graphicFrameChg chg="add del mod">
          <ac:chgData name="Georgiana Florea" userId="32e14472-23b1-4852-be0f-5b6882fb1783" providerId="ADAL" clId="{1B1B1E8E-125F-4662-BB60-F8DC174ED3B3}" dt="2022-08-01T19:33:18.752" v="270" actId="478"/>
          <ac:graphicFrameMkLst>
            <pc:docMk/>
            <pc:sldMk cId="0" sldId="263"/>
            <ac:graphicFrameMk id="17" creationId="{C1F94779-EEF4-4395-B08B-C532DC159516}"/>
          </ac:graphicFrameMkLst>
        </pc:graphicFrameChg>
        <pc:graphicFrameChg chg="add mod">
          <ac:chgData name="Georgiana Florea" userId="32e14472-23b1-4852-be0f-5b6882fb1783" providerId="ADAL" clId="{1B1B1E8E-125F-4662-BB60-F8DC174ED3B3}" dt="2022-08-01T19:33:32.549" v="275" actId="1076"/>
          <ac:graphicFrameMkLst>
            <pc:docMk/>
            <pc:sldMk cId="0" sldId="263"/>
            <ac:graphicFrameMk id="19" creationId="{8B39810D-8593-61AF-3D97-704A30143824}"/>
          </ac:graphicFrameMkLst>
        </pc:graphicFrameChg>
        <pc:picChg chg="add mod">
          <ac:chgData name="Georgiana Florea" userId="32e14472-23b1-4852-be0f-5b6882fb1783" providerId="ADAL" clId="{1B1B1E8E-125F-4662-BB60-F8DC174ED3B3}" dt="2022-08-01T19:00:08.142" v="84"/>
          <ac:picMkLst>
            <pc:docMk/>
            <pc:sldMk cId="0" sldId="263"/>
            <ac:picMk id="6" creationId="{0D59EF2A-CE30-DF10-3B84-0BE56F561CD5}"/>
          </ac:picMkLst>
        </pc:picChg>
        <pc:picChg chg="add mod">
          <ac:chgData name="Georgiana Florea" userId="32e14472-23b1-4852-be0f-5b6882fb1783" providerId="ADAL" clId="{1B1B1E8E-125F-4662-BB60-F8DC174ED3B3}" dt="2022-08-01T19:00:08.142" v="84"/>
          <ac:picMkLst>
            <pc:docMk/>
            <pc:sldMk cId="0" sldId="263"/>
            <ac:picMk id="7" creationId="{15546CFA-1362-F83F-2B60-3F628753AEA9}"/>
          </ac:picMkLst>
        </pc:picChg>
        <pc:picChg chg="add mod">
          <ac:chgData name="Georgiana Florea" userId="32e14472-23b1-4852-be0f-5b6882fb1783" providerId="ADAL" clId="{1B1B1E8E-125F-4662-BB60-F8DC174ED3B3}" dt="2022-08-01T19:00:08.142" v="84"/>
          <ac:picMkLst>
            <pc:docMk/>
            <pc:sldMk cId="0" sldId="263"/>
            <ac:picMk id="8" creationId="{6A030348-21CB-D22E-D3D6-5FD53F61F2DE}"/>
          </ac:picMkLst>
        </pc:picChg>
      </pc:sldChg>
      <pc:sldChg chg="del">
        <pc:chgData name="Georgiana Florea" userId="32e14472-23b1-4852-be0f-5b6882fb1783" providerId="ADAL" clId="{1B1B1E8E-125F-4662-BB60-F8DC174ED3B3}" dt="2022-08-11T15:01:05.932" v="1226" actId="2696"/>
        <pc:sldMkLst>
          <pc:docMk/>
          <pc:sldMk cId="0" sldId="264"/>
        </pc:sldMkLst>
      </pc:sldChg>
      <pc:sldChg chg="addSp modSp del">
        <pc:chgData name="Georgiana Florea" userId="32e14472-23b1-4852-be0f-5b6882fb1783" providerId="ADAL" clId="{1B1B1E8E-125F-4662-BB60-F8DC174ED3B3}" dt="2022-08-11T15:14:01.742" v="1324" actId="2696"/>
        <pc:sldMkLst>
          <pc:docMk/>
          <pc:sldMk cId="0" sldId="265"/>
        </pc:sldMkLst>
        <pc:picChg chg="add mod">
          <ac:chgData name="Georgiana Florea" userId="32e14472-23b1-4852-be0f-5b6882fb1783" providerId="ADAL" clId="{1B1B1E8E-125F-4662-BB60-F8DC174ED3B3}" dt="2022-08-11T15:13:07.499" v="1307"/>
          <ac:picMkLst>
            <pc:docMk/>
            <pc:sldMk cId="0" sldId="265"/>
            <ac:picMk id="2" creationId="{5E6B3586-5D35-AEEA-248C-561AF4742FD2}"/>
          </ac:picMkLst>
        </pc:picChg>
        <pc:picChg chg="add mod">
          <ac:chgData name="Georgiana Florea" userId="32e14472-23b1-4852-be0f-5b6882fb1783" providerId="ADAL" clId="{1B1B1E8E-125F-4662-BB60-F8DC174ED3B3}" dt="2022-08-11T15:13:07.499" v="1307"/>
          <ac:picMkLst>
            <pc:docMk/>
            <pc:sldMk cId="0" sldId="265"/>
            <ac:picMk id="3" creationId="{35F97470-9CDC-A7EE-9308-0EDB0A9A74EC}"/>
          </ac:picMkLst>
        </pc:picChg>
        <pc:picChg chg="add mod">
          <ac:chgData name="Georgiana Florea" userId="32e14472-23b1-4852-be0f-5b6882fb1783" providerId="ADAL" clId="{1B1B1E8E-125F-4662-BB60-F8DC174ED3B3}" dt="2022-08-11T15:13:07.499" v="1307"/>
          <ac:picMkLst>
            <pc:docMk/>
            <pc:sldMk cId="0" sldId="265"/>
            <ac:picMk id="4" creationId="{C111B07A-0B99-324D-9045-EB8F4743456A}"/>
          </ac:picMkLst>
        </pc:picChg>
      </pc:sldChg>
      <pc:sldChg chg="del">
        <pc:chgData name="Georgiana Florea" userId="32e14472-23b1-4852-be0f-5b6882fb1783" providerId="ADAL" clId="{1B1B1E8E-125F-4662-BB60-F8DC174ED3B3}" dt="2022-08-11T15:12:55.876" v="1306" actId="2696"/>
        <pc:sldMkLst>
          <pc:docMk/>
          <pc:sldMk cId="0" sldId="266"/>
        </pc:sldMkLst>
      </pc:sldChg>
      <pc:sldChg chg="del">
        <pc:chgData name="Georgiana Florea" userId="32e14472-23b1-4852-be0f-5b6882fb1783" providerId="ADAL" clId="{1B1B1E8E-125F-4662-BB60-F8DC174ED3B3}" dt="2022-08-11T15:12:55.876" v="1306" actId="2696"/>
        <pc:sldMkLst>
          <pc:docMk/>
          <pc:sldMk cId="0" sldId="267"/>
        </pc:sldMkLst>
      </pc:sldChg>
      <pc:sldChg chg="del">
        <pc:chgData name="Georgiana Florea" userId="32e14472-23b1-4852-be0f-5b6882fb1783" providerId="ADAL" clId="{1B1B1E8E-125F-4662-BB60-F8DC174ED3B3}" dt="2022-08-11T15:12:55.876" v="1306" actId="2696"/>
        <pc:sldMkLst>
          <pc:docMk/>
          <pc:sldMk cId="0" sldId="268"/>
        </pc:sldMkLst>
      </pc:sldChg>
      <pc:sldChg chg="del">
        <pc:chgData name="Georgiana Florea" userId="32e14472-23b1-4852-be0f-5b6882fb1783" providerId="ADAL" clId="{1B1B1E8E-125F-4662-BB60-F8DC174ED3B3}" dt="2022-08-11T15:12:55.876" v="1306" actId="2696"/>
        <pc:sldMkLst>
          <pc:docMk/>
          <pc:sldMk cId="0" sldId="269"/>
        </pc:sldMkLst>
      </pc:sldChg>
      <pc:sldChg chg="addSp delSp modSp mod ord">
        <pc:chgData name="Georgiana Florea" userId="32e14472-23b1-4852-be0f-5b6882fb1783" providerId="ADAL" clId="{1B1B1E8E-125F-4662-BB60-F8DC174ED3B3}" dt="2022-08-01T19:30:42.102" v="261" actId="6549"/>
        <pc:sldMkLst>
          <pc:docMk/>
          <pc:sldMk cId="0" sldId="270"/>
        </pc:sldMkLst>
        <pc:spChg chg="add mod">
          <ac:chgData name="Georgiana Florea" userId="32e14472-23b1-4852-be0f-5b6882fb1783" providerId="ADAL" clId="{1B1B1E8E-125F-4662-BB60-F8DC174ED3B3}" dt="2022-08-01T19:30:42.102" v="261" actId="6549"/>
          <ac:spMkLst>
            <pc:docMk/>
            <pc:sldMk cId="0" sldId="270"/>
            <ac:spMk id="8" creationId="{07E28384-2498-079D-8462-67AC4EAFA12D}"/>
          </ac:spMkLst>
        </pc:spChg>
        <pc:spChg chg="add del mod">
          <ac:chgData name="Georgiana Florea" userId="32e14472-23b1-4852-be0f-5b6882fb1783" providerId="ADAL" clId="{1B1B1E8E-125F-4662-BB60-F8DC174ED3B3}" dt="2022-08-01T19:28:10.043" v="217" actId="478"/>
          <ac:spMkLst>
            <pc:docMk/>
            <pc:sldMk cId="0" sldId="270"/>
            <ac:spMk id="9" creationId="{DB3CCA87-2EF3-742E-31D4-EC6B022B14A8}"/>
          </ac:spMkLst>
        </pc:spChg>
        <pc:spChg chg="mod">
          <ac:chgData name="Georgiana Florea" userId="32e14472-23b1-4852-be0f-5b6882fb1783" providerId="ADAL" clId="{1B1B1E8E-125F-4662-BB60-F8DC174ED3B3}" dt="2022-08-01T19:29:43.294" v="257" actId="1076"/>
          <ac:spMkLst>
            <pc:docMk/>
            <pc:sldMk cId="0" sldId="270"/>
            <ac:spMk id="599" creationId="{00000000-0000-0000-0000-000000000000}"/>
          </ac:spMkLst>
        </pc:spChg>
        <pc:spChg chg="mod">
          <ac:chgData name="Georgiana Florea" userId="32e14472-23b1-4852-be0f-5b6882fb1783" providerId="ADAL" clId="{1B1B1E8E-125F-4662-BB60-F8DC174ED3B3}" dt="2022-08-01T19:29:31.645" v="255" actId="14100"/>
          <ac:spMkLst>
            <pc:docMk/>
            <pc:sldMk cId="0" sldId="270"/>
            <ac:spMk id="600" creationId="{00000000-0000-0000-0000-000000000000}"/>
          </ac:spMkLst>
        </pc:spChg>
        <pc:picChg chg="add mod">
          <ac:chgData name="Georgiana Florea" userId="32e14472-23b1-4852-be0f-5b6882fb1783" providerId="ADAL" clId="{1B1B1E8E-125F-4662-BB60-F8DC174ED3B3}" dt="2022-08-01T19:26:03.808" v="193"/>
          <ac:picMkLst>
            <pc:docMk/>
            <pc:sldMk cId="0" sldId="270"/>
            <ac:picMk id="5" creationId="{81D23F11-DFCB-674E-39B8-730C7FB57EF4}"/>
          </ac:picMkLst>
        </pc:picChg>
        <pc:picChg chg="add mod">
          <ac:chgData name="Georgiana Florea" userId="32e14472-23b1-4852-be0f-5b6882fb1783" providerId="ADAL" clId="{1B1B1E8E-125F-4662-BB60-F8DC174ED3B3}" dt="2022-08-01T19:26:03.808" v="193"/>
          <ac:picMkLst>
            <pc:docMk/>
            <pc:sldMk cId="0" sldId="270"/>
            <ac:picMk id="6" creationId="{B6874374-AE54-641D-1DE5-64BDEECD0837}"/>
          </ac:picMkLst>
        </pc:picChg>
        <pc:picChg chg="add mod">
          <ac:chgData name="Georgiana Florea" userId="32e14472-23b1-4852-be0f-5b6882fb1783" providerId="ADAL" clId="{1B1B1E8E-125F-4662-BB60-F8DC174ED3B3}" dt="2022-08-01T19:26:03.808" v="193"/>
          <ac:picMkLst>
            <pc:docMk/>
            <pc:sldMk cId="0" sldId="270"/>
            <ac:picMk id="7" creationId="{6509ECE4-8CDC-996F-F6B5-8AB967FDCB91}"/>
          </ac:picMkLst>
        </pc:picChg>
      </pc:sldChg>
      <pc:sldChg chg="del">
        <pc:chgData name="Georgiana Florea" userId="32e14472-23b1-4852-be0f-5b6882fb1783" providerId="ADAL" clId="{1B1B1E8E-125F-4662-BB60-F8DC174ED3B3}" dt="2022-08-11T15:12:55.876" v="1306" actId="2696"/>
        <pc:sldMkLst>
          <pc:docMk/>
          <pc:sldMk cId="0" sldId="271"/>
        </pc:sldMkLst>
      </pc:sldChg>
      <pc:sldChg chg="del">
        <pc:chgData name="Georgiana Florea" userId="32e14472-23b1-4852-be0f-5b6882fb1783" providerId="ADAL" clId="{1B1B1E8E-125F-4662-BB60-F8DC174ED3B3}" dt="2022-08-11T15:12:55.876" v="1306" actId="2696"/>
        <pc:sldMkLst>
          <pc:docMk/>
          <pc:sldMk cId="0" sldId="272"/>
        </pc:sldMkLst>
      </pc:sldChg>
      <pc:sldChg chg="del">
        <pc:chgData name="Georgiana Florea" userId="32e14472-23b1-4852-be0f-5b6882fb1783" providerId="ADAL" clId="{1B1B1E8E-125F-4662-BB60-F8DC174ED3B3}" dt="2022-08-11T15:12:55.876" v="1306" actId="2696"/>
        <pc:sldMkLst>
          <pc:docMk/>
          <pc:sldMk cId="0" sldId="273"/>
        </pc:sldMkLst>
      </pc:sldChg>
      <pc:sldChg chg="del">
        <pc:chgData name="Georgiana Florea" userId="32e14472-23b1-4852-be0f-5b6882fb1783" providerId="ADAL" clId="{1B1B1E8E-125F-4662-BB60-F8DC174ED3B3}" dt="2022-08-11T15:12:55.876" v="1306" actId="2696"/>
        <pc:sldMkLst>
          <pc:docMk/>
          <pc:sldMk cId="0" sldId="274"/>
        </pc:sldMkLst>
      </pc:sldChg>
      <pc:sldChg chg="addSp delSp modSp mod ord">
        <pc:chgData name="Georgiana Florea" userId="32e14472-23b1-4852-be0f-5b6882fb1783" providerId="ADAL" clId="{1B1B1E8E-125F-4662-BB60-F8DC174ED3B3}" dt="2022-08-11T15:08:59.805" v="1305" actId="20577"/>
        <pc:sldMkLst>
          <pc:docMk/>
          <pc:sldMk cId="0" sldId="275"/>
        </pc:sldMkLst>
        <pc:spChg chg="add mod">
          <ac:chgData name="Georgiana Florea" userId="32e14472-23b1-4852-be0f-5b6882fb1783" providerId="ADAL" clId="{1B1B1E8E-125F-4662-BB60-F8DC174ED3B3}" dt="2022-08-11T15:08:05.387" v="1292" actId="1076"/>
          <ac:spMkLst>
            <pc:docMk/>
            <pc:sldMk cId="0" sldId="275"/>
            <ac:spMk id="5" creationId="{D23902D0-C974-AC0C-8EC4-410204316A4F}"/>
          </ac:spMkLst>
        </pc:spChg>
        <pc:spChg chg="add mod">
          <ac:chgData name="Georgiana Florea" userId="32e14472-23b1-4852-be0f-5b6882fb1783" providerId="ADAL" clId="{1B1B1E8E-125F-4662-BB60-F8DC174ED3B3}" dt="2022-08-11T15:08:59.805" v="1305" actId="20577"/>
          <ac:spMkLst>
            <pc:docMk/>
            <pc:sldMk cId="0" sldId="275"/>
            <ac:spMk id="7" creationId="{9FA0A56E-D0F2-27EB-AA7A-D1CC2B10CA44}"/>
          </ac:spMkLst>
        </pc:spChg>
        <pc:spChg chg="mod">
          <ac:chgData name="Georgiana Florea" userId="32e14472-23b1-4852-be0f-5b6882fb1783" providerId="ADAL" clId="{1B1B1E8E-125F-4662-BB60-F8DC174ED3B3}" dt="2022-08-11T15:08:07.547" v="1293" actId="1076"/>
          <ac:spMkLst>
            <pc:docMk/>
            <pc:sldMk cId="0" sldId="275"/>
            <ac:spMk id="683" creationId="{00000000-0000-0000-0000-000000000000}"/>
          </ac:spMkLst>
        </pc:spChg>
        <pc:grpChg chg="del">
          <ac:chgData name="Georgiana Florea" userId="32e14472-23b1-4852-be0f-5b6882fb1783" providerId="ADAL" clId="{1B1B1E8E-125F-4662-BB60-F8DC174ED3B3}" dt="2022-08-11T15:02:14.585" v="1237" actId="478"/>
          <ac:grpSpMkLst>
            <pc:docMk/>
            <pc:sldMk cId="0" sldId="275"/>
            <ac:grpSpMk id="685" creationId="{00000000-0000-0000-0000-000000000000}"/>
          </ac:grpSpMkLst>
        </pc:grpChg>
        <pc:picChg chg="add mod">
          <ac:chgData name="Georgiana Florea" userId="32e14472-23b1-4852-be0f-5b6882fb1783" providerId="ADAL" clId="{1B1B1E8E-125F-4662-BB60-F8DC174ED3B3}" dt="2022-08-11T15:02:25.154" v="1239"/>
          <ac:picMkLst>
            <pc:docMk/>
            <pc:sldMk cId="0" sldId="275"/>
            <ac:picMk id="2" creationId="{5D0B961D-B0C3-BCD4-E284-63A5D42D7EF1}"/>
          </ac:picMkLst>
        </pc:picChg>
        <pc:picChg chg="add mod">
          <ac:chgData name="Georgiana Florea" userId="32e14472-23b1-4852-be0f-5b6882fb1783" providerId="ADAL" clId="{1B1B1E8E-125F-4662-BB60-F8DC174ED3B3}" dt="2022-08-11T15:02:25.154" v="1239"/>
          <ac:picMkLst>
            <pc:docMk/>
            <pc:sldMk cId="0" sldId="275"/>
            <ac:picMk id="3" creationId="{51AC9696-8464-68BB-0E41-BEE728779E2D}"/>
          </ac:picMkLst>
        </pc:picChg>
        <pc:picChg chg="add mod">
          <ac:chgData name="Georgiana Florea" userId="32e14472-23b1-4852-be0f-5b6882fb1783" providerId="ADAL" clId="{1B1B1E8E-125F-4662-BB60-F8DC174ED3B3}" dt="2022-08-11T15:02:25.154" v="1239"/>
          <ac:picMkLst>
            <pc:docMk/>
            <pc:sldMk cId="0" sldId="275"/>
            <ac:picMk id="4" creationId="{DF2FA8B4-6139-DDC8-78BB-3A73E60CC49F}"/>
          </ac:picMkLst>
        </pc:picChg>
        <pc:picChg chg="del">
          <ac:chgData name="Georgiana Florea" userId="32e14472-23b1-4852-be0f-5b6882fb1783" providerId="ADAL" clId="{1B1B1E8E-125F-4662-BB60-F8DC174ED3B3}" dt="2022-08-11T15:02:15.591" v="1238" actId="478"/>
          <ac:picMkLst>
            <pc:docMk/>
            <pc:sldMk cId="0" sldId="275"/>
            <ac:picMk id="690" creationId="{00000000-0000-0000-0000-000000000000}"/>
          </ac:picMkLst>
        </pc:picChg>
      </pc:sldChg>
      <pc:sldChg chg="del">
        <pc:chgData name="Georgiana Florea" userId="32e14472-23b1-4852-be0f-5b6882fb1783" providerId="ADAL" clId="{1B1B1E8E-125F-4662-BB60-F8DC174ED3B3}" dt="2022-08-11T15:12:55.876" v="1306" actId="2696"/>
        <pc:sldMkLst>
          <pc:docMk/>
          <pc:sldMk cId="0" sldId="276"/>
        </pc:sldMkLst>
      </pc:sldChg>
      <pc:sldChg chg="del">
        <pc:chgData name="Georgiana Florea" userId="32e14472-23b1-4852-be0f-5b6882fb1783" providerId="ADAL" clId="{1B1B1E8E-125F-4662-BB60-F8DC174ED3B3}" dt="2022-08-11T15:12:55.876" v="1306" actId="2696"/>
        <pc:sldMkLst>
          <pc:docMk/>
          <pc:sldMk cId="0" sldId="277"/>
        </pc:sldMkLst>
      </pc:sldChg>
      <pc:sldChg chg="addSp delSp modSp mod">
        <pc:chgData name="Georgiana Florea" userId="32e14472-23b1-4852-be0f-5b6882fb1783" providerId="ADAL" clId="{1B1B1E8E-125F-4662-BB60-F8DC174ED3B3}" dt="2022-08-11T15:21:54.450" v="1350" actId="1076"/>
        <pc:sldMkLst>
          <pc:docMk/>
          <pc:sldMk cId="0" sldId="278"/>
        </pc:sldMkLst>
        <pc:spChg chg="mod">
          <ac:chgData name="Georgiana Florea" userId="32e14472-23b1-4852-be0f-5b6882fb1783" providerId="ADAL" clId="{1B1B1E8E-125F-4662-BB60-F8DC174ED3B3}" dt="2022-08-11T15:21:54.450" v="1350" actId="1076"/>
          <ac:spMkLst>
            <pc:docMk/>
            <pc:sldMk cId="0" sldId="278"/>
            <ac:spMk id="719" creationId="{00000000-0000-0000-0000-000000000000}"/>
          </ac:spMkLst>
        </pc:spChg>
        <pc:spChg chg="del">
          <ac:chgData name="Georgiana Florea" userId="32e14472-23b1-4852-be0f-5b6882fb1783" providerId="ADAL" clId="{1B1B1E8E-125F-4662-BB60-F8DC174ED3B3}" dt="2022-08-11T15:13:51.101" v="1322" actId="478"/>
          <ac:spMkLst>
            <pc:docMk/>
            <pc:sldMk cId="0" sldId="278"/>
            <ac:spMk id="720" creationId="{00000000-0000-0000-0000-000000000000}"/>
          </ac:spMkLst>
        </pc:spChg>
        <pc:picChg chg="add mod">
          <ac:chgData name="Georgiana Florea" userId="32e14472-23b1-4852-be0f-5b6882fb1783" providerId="ADAL" clId="{1B1B1E8E-125F-4662-BB60-F8DC174ED3B3}" dt="2022-08-11T15:13:22.101" v="1308"/>
          <ac:picMkLst>
            <pc:docMk/>
            <pc:sldMk cId="0" sldId="278"/>
            <ac:picMk id="2" creationId="{D374574B-019D-76A1-29FA-04DB749F95F4}"/>
          </ac:picMkLst>
        </pc:picChg>
        <pc:picChg chg="add mod">
          <ac:chgData name="Georgiana Florea" userId="32e14472-23b1-4852-be0f-5b6882fb1783" providerId="ADAL" clId="{1B1B1E8E-125F-4662-BB60-F8DC174ED3B3}" dt="2022-08-11T15:13:22.101" v="1308"/>
          <ac:picMkLst>
            <pc:docMk/>
            <pc:sldMk cId="0" sldId="278"/>
            <ac:picMk id="3" creationId="{D09F686D-3D90-F1E9-DD2E-FABA834A781D}"/>
          </ac:picMkLst>
        </pc:picChg>
        <pc:picChg chg="add mod">
          <ac:chgData name="Georgiana Florea" userId="32e14472-23b1-4852-be0f-5b6882fb1783" providerId="ADAL" clId="{1B1B1E8E-125F-4662-BB60-F8DC174ED3B3}" dt="2022-08-11T15:13:22.101" v="1308"/>
          <ac:picMkLst>
            <pc:docMk/>
            <pc:sldMk cId="0" sldId="278"/>
            <ac:picMk id="4" creationId="{D8F4B9F9-F530-F50C-F142-8FF3C69C5D4F}"/>
          </ac:picMkLst>
        </pc:picChg>
        <pc:picChg chg="add mod ord modCrop">
          <ac:chgData name="Georgiana Florea" userId="32e14472-23b1-4852-be0f-5b6882fb1783" providerId="ADAL" clId="{1B1B1E8E-125F-4662-BB60-F8DC174ED3B3}" dt="2022-08-11T15:21:39.273" v="1344" actId="1076"/>
          <ac:picMkLst>
            <pc:docMk/>
            <pc:sldMk cId="0" sldId="278"/>
            <ac:picMk id="6" creationId="{8775D911-A01B-BF69-8FE5-D71AE77ABC45}"/>
          </ac:picMkLst>
        </pc:picChg>
      </pc:sldChg>
      <pc:sldChg chg="del">
        <pc:chgData name="Georgiana Florea" userId="32e14472-23b1-4852-be0f-5b6882fb1783" providerId="ADAL" clId="{1B1B1E8E-125F-4662-BB60-F8DC174ED3B3}" dt="2022-08-11T15:12:55.876" v="1306" actId="2696"/>
        <pc:sldMkLst>
          <pc:docMk/>
          <pc:sldMk cId="0" sldId="279"/>
        </pc:sldMkLst>
      </pc:sldChg>
      <pc:sldChg chg="del">
        <pc:chgData name="Georgiana Florea" userId="32e14472-23b1-4852-be0f-5b6882fb1783" providerId="ADAL" clId="{1B1B1E8E-125F-4662-BB60-F8DC174ED3B3}" dt="2022-08-11T15:12:55.876" v="1306" actId="2696"/>
        <pc:sldMkLst>
          <pc:docMk/>
          <pc:sldMk cId="0" sldId="280"/>
        </pc:sldMkLst>
      </pc:sldChg>
      <pc:sldChg chg="del">
        <pc:chgData name="Georgiana Florea" userId="32e14472-23b1-4852-be0f-5b6882fb1783" providerId="ADAL" clId="{1B1B1E8E-125F-4662-BB60-F8DC174ED3B3}" dt="2022-08-11T15:12:55.876" v="1306" actId="2696"/>
        <pc:sldMkLst>
          <pc:docMk/>
          <pc:sldMk cId="0" sldId="281"/>
        </pc:sldMkLst>
      </pc:sldChg>
      <pc:sldChg chg="del">
        <pc:chgData name="Georgiana Florea" userId="32e14472-23b1-4852-be0f-5b6882fb1783" providerId="ADAL" clId="{1B1B1E8E-125F-4662-BB60-F8DC174ED3B3}" dt="2022-08-11T15:12:55.876" v="1306" actId="2696"/>
        <pc:sldMkLst>
          <pc:docMk/>
          <pc:sldMk cId="0" sldId="282"/>
        </pc:sldMkLst>
      </pc:sldChg>
      <pc:sldChg chg="del">
        <pc:chgData name="Georgiana Florea" userId="32e14472-23b1-4852-be0f-5b6882fb1783" providerId="ADAL" clId="{1B1B1E8E-125F-4662-BB60-F8DC174ED3B3}" dt="2022-08-11T15:12:55.876" v="1306" actId="2696"/>
        <pc:sldMkLst>
          <pc:docMk/>
          <pc:sldMk cId="0" sldId="283"/>
        </pc:sldMkLst>
      </pc:sldChg>
      <pc:sldChg chg="del">
        <pc:chgData name="Georgiana Florea" userId="32e14472-23b1-4852-be0f-5b6882fb1783" providerId="ADAL" clId="{1B1B1E8E-125F-4662-BB60-F8DC174ED3B3}" dt="2022-08-11T15:12:55.876" v="1306" actId="2696"/>
        <pc:sldMkLst>
          <pc:docMk/>
          <pc:sldMk cId="0" sldId="284"/>
        </pc:sldMkLst>
      </pc:sldChg>
      <pc:sldChg chg="del">
        <pc:chgData name="Georgiana Florea" userId="32e14472-23b1-4852-be0f-5b6882fb1783" providerId="ADAL" clId="{1B1B1E8E-125F-4662-BB60-F8DC174ED3B3}" dt="2022-08-11T15:12:55.876" v="1306" actId="2696"/>
        <pc:sldMkLst>
          <pc:docMk/>
          <pc:sldMk cId="0" sldId="285"/>
        </pc:sldMkLst>
      </pc:sldChg>
      <pc:sldChg chg="del">
        <pc:chgData name="Georgiana Florea" userId="32e14472-23b1-4852-be0f-5b6882fb1783" providerId="ADAL" clId="{1B1B1E8E-125F-4662-BB60-F8DC174ED3B3}" dt="2022-08-11T15:12:55.876" v="1306" actId="2696"/>
        <pc:sldMkLst>
          <pc:docMk/>
          <pc:sldMk cId="0" sldId="286"/>
        </pc:sldMkLst>
      </pc:sldChg>
      <pc:sldChg chg="addSp delSp modSp mod">
        <pc:chgData name="Georgiana Florea" userId="32e14472-23b1-4852-be0f-5b6882fb1783" providerId="ADAL" clId="{1B1B1E8E-125F-4662-BB60-F8DC174ED3B3}" dt="2022-09-27T06:27:06.520" v="1585" actId="1076"/>
        <pc:sldMkLst>
          <pc:docMk/>
          <pc:sldMk cId="0" sldId="287"/>
        </pc:sldMkLst>
        <pc:spChg chg="add mod">
          <ac:chgData name="Georgiana Florea" userId="32e14472-23b1-4852-be0f-5b6882fb1783" providerId="ADAL" clId="{1B1B1E8E-125F-4662-BB60-F8DC174ED3B3}" dt="2022-09-06T08:15:13.630" v="1366"/>
          <ac:spMkLst>
            <pc:docMk/>
            <pc:sldMk cId="0" sldId="287"/>
            <ac:spMk id="2" creationId="{2F088631-C2A8-2013-0184-8CC27EAED8DF}"/>
          </ac:spMkLst>
        </pc:spChg>
        <pc:spChg chg="add mod">
          <ac:chgData name="Georgiana Florea" userId="32e14472-23b1-4852-be0f-5b6882fb1783" providerId="ADAL" clId="{1B1B1E8E-125F-4662-BB60-F8DC174ED3B3}" dt="2022-09-06T08:16:24.840" v="1388" actId="1076"/>
          <ac:spMkLst>
            <pc:docMk/>
            <pc:sldMk cId="0" sldId="287"/>
            <ac:spMk id="3" creationId="{2F088631-C2A8-2013-0184-8CC27EAED8DF}"/>
          </ac:spMkLst>
        </pc:spChg>
        <pc:spChg chg="add mod">
          <ac:chgData name="Georgiana Florea" userId="32e14472-23b1-4852-be0f-5b6882fb1783" providerId="ADAL" clId="{1B1B1E8E-125F-4662-BB60-F8DC174ED3B3}" dt="2022-08-01T15:40:17.404" v="0"/>
          <ac:spMkLst>
            <pc:docMk/>
            <pc:sldMk cId="0" sldId="287"/>
            <ac:spMk id="27" creationId="{287D9A0F-D2D2-7D09-B7E4-5843BCA69B83}"/>
          </ac:spMkLst>
        </pc:spChg>
        <pc:spChg chg="add del mod">
          <ac:chgData name="Georgiana Florea" userId="32e14472-23b1-4852-be0f-5b6882fb1783" providerId="ADAL" clId="{1B1B1E8E-125F-4662-BB60-F8DC174ED3B3}" dt="2022-08-01T15:41:40.675" v="15"/>
          <ac:spMkLst>
            <pc:docMk/>
            <pc:sldMk cId="0" sldId="287"/>
            <ac:spMk id="28" creationId="{583115A3-8643-F4D1-394C-1A6A16311EE6}"/>
          </ac:spMkLst>
        </pc:spChg>
        <pc:spChg chg="add del mod">
          <ac:chgData name="Georgiana Florea" userId="32e14472-23b1-4852-be0f-5b6882fb1783" providerId="ADAL" clId="{1B1B1E8E-125F-4662-BB60-F8DC174ED3B3}" dt="2022-08-01T15:41:40.675" v="15"/>
          <ac:spMkLst>
            <pc:docMk/>
            <pc:sldMk cId="0" sldId="287"/>
            <ac:spMk id="29" creationId="{AE8E6E1B-314B-1288-7068-B40975BCA9A4}"/>
          </ac:spMkLst>
        </pc:spChg>
        <pc:spChg chg="add del mod">
          <ac:chgData name="Georgiana Florea" userId="32e14472-23b1-4852-be0f-5b6882fb1783" providerId="ADAL" clId="{1B1B1E8E-125F-4662-BB60-F8DC174ED3B3}" dt="2022-08-01T15:41:40.675" v="15"/>
          <ac:spMkLst>
            <pc:docMk/>
            <pc:sldMk cId="0" sldId="287"/>
            <ac:spMk id="30" creationId="{C309CDF5-B118-73EC-CA9D-147912FE6518}"/>
          </ac:spMkLst>
        </pc:spChg>
        <pc:spChg chg="add del mod">
          <ac:chgData name="Georgiana Florea" userId="32e14472-23b1-4852-be0f-5b6882fb1783" providerId="ADAL" clId="{1B1B1E8E-125F-4662-BB60-F8DC174ED3B3}" dt="2022-08-01T15:41:40.675" v="15"/>
          <ac:spMkLst>
            <pc:docMk/>
            <pc:sldMk cId="0" sldId="287"/>
            <ac:spMk id="31" creationId="{F99092AC-4BA0-2096-8F1C-FB70A787F6B4}"/>
          </ac:spMkLst>
        </pc:spChg>
        <pc:spChg chg="add del mod">
          <ac:chgData name="Georgiana Florea" userId="32e14472-23b1-4852-be0f-5b6882fb1783" providerId="ADAL" clId="{1B1B1E8E-125F-4662-BB60-F8DC174ED3B3}" dt="2022-08-01T15:41:40.675" v="15"/>
          <ac:spMkLst>
            <pc:docMk/>
            <pc:sldMk cId="0" sldId="287"/>
            <ac:spMk id="32" creationId="{C2B2B5D9-3930-CA8B-A382-1E43D25C5136}"/>
          </ac:spMkLst>
        </pc:spChg>
        <pc:spChg chg="mod">
          <ac:chgData name="Georgiana Florea" userId="32e14472-23b1-4852-be0f-5b6882fb1783" providerId="ADAL" clId="{1B1B1E8E-125F-4662-BB60-F8DC174ED3B3}" dt="2022-08-01T15:41:51.834" v="17"/>
          <ac:spMkLst>
            <pc:docMk/>
            <pc:sldMk cId="0" sldId="287"/>
            <ac:spMk id="34" creationId="{6E2617AF-FBB5-1BA9-B2E1-D84DCC8D38D4}"/>
          </ac:spMkLst>
        </pc:spChg>
        <pc:spChg chg="mod">
          <ac:chgData name="Georgiana Florea" userId="32e14472-23b1-4852-be0f-5b6882fb1783" providerId="ADAL" clId="{1B1B1E8E-125F-4662-BB60-F8DC174ED3B3}" dt="2022-08-01T15:41:51.834" v="17"/>
          <ac:spMkLst>
            <pc:docMk/>
            <pc:sldMk cId="0" sldId="287"/>
            <ac:spMk id="35" creationId="{762B026C-60F8-3FCB-33F2-23BB657B3732}"/>
          </ac:spMkLst>
        </pc:spChg>
        <pc:spChg chg="mod">
          <ac:chgData name="Georgiana Florea" userId="32e14472-23b1-4852-be0f-5b6882fb1783" providerId="ADAL" clId="{1B1B1E8E-125F-4662-BB60-F8DC174ED3B3}" dt="2022-08-01T15:41:51.834" v="17"/>
          <ac:spMkLst>
            <pc:docMk/>
            <pc:sldMk cId="0" sldId="287"/>
            <ac:spMk id="36" creationId="{E9D91F3A-BEC4-5295-CA98-89CCE84CBA37}"/>
          </ac:spMkLst>
        </pc:spChg>
        <pc:spChg chg="mod">
          <ac:chgData name="Georgiana Florea" userId="32e14472-23b1-4852-be0f-5b6882fb1783" providerId="ADAL" clId="{1B1B1E8E-125F-4662-BB60-F8DC174ED3B3}" dt="2022-08-01T15:41:51.834" v="17"/>
          <ac:spMkLst>
            <pc:docMk/>
            <pc:sldMk cId="0" sldId="287"/>
            <ac:spMk id="37" creationId="{60732F86-FD24-C8F9-67CA-D3F11DFF6B58}"/>
          </ac:spMkLst>
        </pc:spChg>
        <pc:spChg chg="mod">
          <ac:chgData name="Georgiana Florea" userId="32e14472-23b1-4852-be0f-5b6882fb1783" providerId="ADAL" clId="{1B1B1E8E-125F-4662-BB60-F8DC174ED3B3}" dt="2022-08-01T15:41:51.834" v="17"/>
          <ac:spMkLst>
            <pc:docMk/>
            <pc:sldMk cId="0" sldId="287"/>
            <ac:spMk id="38" creationId="{838FE041-CAC0-C43F-D5B7-688FE48A62AD}"/>
          </ac:spMkLst>
        </pc:spChg>
        <pc:spChg chg="mod">
          <ac:chgData name="Georgiana Florea" userId="32e14472-23b1-4852-be0f-5b6882fb1783" providerId="ADAL" clId="{1B1B1E8E-125F-4662-BB60-F8DC174ED3B3}" dt="2022-08-01T15:41:51.834" v="17"/>
          <ac:spMkLst>
            <pc:docMk/>
            <pc:sldMk cId="0" sldId="287"/>
            <ac:spMk id="39" creationId="{8C6E3076-04AF-247C-4CBE-0B959A30F02C}"/>
          </ac:spMkLst>
        </pc:spChg>
        <pc:spChg chg="add mod">
          <ac:chgData name="Georgiana Florea" userId="32e14472-23b1-4852-be0f-5b6882fb1783" providerId="ADAL" clId="{1B1B1E8E-125F-4662-BB60-F8DC174ED3B3}" dt="2022-09-27T06:27:06.520" v="1585" actId="1076"/>
          <ac:spMkLst>
            <pc:docMk/>
            <pc:sldMk cId="0" sldId="287"/>
            <ac:spMk id="40" creationId="{B319AE3C-3CB1-9C8E-BFC6-3A204FD4A2FF}"/>
          </ac:spMkLst>
        </pc:spChg>
        <pc:spChg chg="add del mod">
          <ac:chgData name="Georgiana Florea" userId="32e14472-23b1-4852-be0f-5b6882fb1783" providerId="ADAL" clId="{1B1B1E8E-125F-4662-BB60-F8DC174ED3B3}" dt="2022-09-06T08:13:56.267" v="1362" actId="21"/>
          <ac:spMkLst>
            <pc:docMk/>
            <pc:sldMk cId="0" sldId="287"/>
            <ac:spMk id="41" creationId="{2F088631-C2A8-2013-0184-8CC27EAED8DF}"/>
          </ac:spMkLst>
        </pc:spChg>
        <pc:spChg chg="add mod">
          <ac:chgData name="Georgiana Florea" userId="32e14472-23b1-4852-be0f-5b6882fb1783" providerId="ADAL" clId="{1B1B1E8E-125F-4662-BB60-F8DC174ED3B3}" dt="2022-09-06T08:16:00.464" v="1381" actId="1076"/>
          <ac:spMkLst>
            <pc:docMk/>
            <pc:sldMk cId="0" sldId="287"/>
            <ac:spMk id="42" creationId="{D49F7AC7-B4A8-956B-0F97-1BBA0EF32038}"/>
          </ac:spMkLst>
        </pc:spChg>
        <pc:spChg chg="add mod">
          <ac:chgData name="Georgiana Florea" userId="32e14472-23b1-4852-be0f-5b6882fb1783" providerId="ADAL" clId="{1B1B1E8E-125F-4662-BB60-F8DC174ED3B3}" dt="2022-09-06T08:15:53.120" v="1378" actId="1076"/>
          <ac:spMkLst>
            <pc:docMk/>
            <pc:sldMk cId="0" sldId="287"/>
            <ac:spMk id="43" creationId="{D91B142A-2BD4-2C91-3744-F687CF7688DD}"/>
          </ac:spMkLst>
        </pc:spChg>
        <pc:spChg chg="add mod">
          <ac:chgData name="Georgiana Florea" userId="32e14472-23b1-4852-be0f-5b6882fb1783" providerId="ADAL" clId="{1B1B1E8E-125F-4662-BB60-F8DC174ED3B3}" dt="2022-09-06T08:15:47.272" v="1376" actId="1076"/>
          <ac:spMkLst>
            <pc:docMk/>
            <pc:sldMk cId="0" sldId="287"/>
            <ac:spMk id="44" creationId="{370F3DA6-96C5-23E7-F0A7-689C538589F5}"/>
          </ac:spMkLst>
        </pc:spChg>
        <pc:spChg chg="mod">
          <ac:chgData name="Georgiana Florea" userId="32e14472-23b1-4852-be0f-5b6882fb1783" providerId="ADAL" clId="{1B1B1E8E-125F-4662-BB60-F8DC174ED3B3}" dt="2022-08-01T15:40:39.361" v="4" actId="1076"/>
          <ac:spMkLst>
            <pc:docMk/>
            <pc:sldMk cId="0" sldId="287"/>
            <ac:spMk id="888" creationId="{00000000-0000-0000-0000-000000000000}"/>
          </ac:spMkLst>
        </pc:spChg>
        <pc:spChg chg="mod">
          <ac:chgData name="Georgiana Florea" userId="32e14472-23b1-4852-be0f-5b6882fb1783" providerId="ADAL" clId="{1B1B1E8E-125F-4662-BB60-F8DC174ED3B3}" dt="2022-08-01T15:40:53.976" v="5"/>
          <ac:spMkLst>
            <pc:docMk/>
            <pc:sldMk cId="0" sldId="287"/>
            <ac:spMk id="893" creationId="{00000000-0000-0000-0000-000000000000}"/>
          </ac:spMkLst>
        </pc:spChg>
        <pc:spChg chg="add del">
          <ac:chgData name="Georgiana Florea" userId="32e14472-23b1-4852-be0f-5b6882fb1783" providerId="ADAL" clId="{1B1B1E8E-125F-4662-BB60-F8DC174ED3B3}" dt="2022-08-01T15:41:17.939" v="9" actId="478"/>
          <ac:spMkLst>
            <pc:docMk/>
            <pc:sldMk cId="0" sldId="287"/>
            <ac:spMk id="895" creationId="{00000000-0000-0000-0000-000000000000}"/>
          </ac:spMkLst>
        </pc:spChg>
        <pc:spChg chg="del">
          <ac:chgData name="Georgiana Florea" userId="32e14472-23b1-4852-be0f-5b6882fb1783" providerId="ADAL" clId="{1B1B1E8E-125F-4662-BB60-F8DC174ED3B3}" dt="2022-08-01T15:42:10.608" v="19" actId="478"/>
          <ac:spMkLst>
            <pc:docMk/>
            <pc:sldMk cId="0" sldId="287"/>
            <ac:spMk id="899" creationId="{00000000-0000-0000-0000-000000000000}"/>
          </ac:spMkLst>
        </pc:spChg>
        <pc:spChg chg="del">
          <ac:chgData name="Georgiana Florea" userId="32e14472-23b1-4852-be0f-5b6882fb1783" providerId="ADAL" clId="{1B1B1E8E-125F-4662-BB60-F8DC174ED3B3}" dt="2022-08-01T15:42:11.873" v="20" actId="478"/>
          <ac:spMkLst>
            <pc:docMk/>
            <pc:sldMk cId="0" sldId="287"/>
            <ac:spMk id="901" creationId="{00000000-0000-0000-0000-000000000000}"/>
          </ac:spMkLst>
        </pc:spChg>
        <pc:spChg chg="del">
          <ac:chgData name="Georgiana Florea" userId="32e14472-23b1-4852-be0f-5b6882fb1783" providerId="ADAL" clId="{1B1B1E8E-125F-4662-BB60-F8DC174ED3B3}" dt="2022-08-01T15:42:12.903" v="21" actId="478"/>
          <ac:spMkLst>
            <pc:docMk/>
            <pc:sldMk cId="0" sldId="287"/>
            <ac:spMk id="903" creationId="{00000000-0000-0000-0000-000000000000}"/>
          </ac:spMkLst>
        </pc:spChg>
        <pc:spChg chg="del">
          <ac:chgData name="Georgiana Florea" userId="32e14472-23b1-4852-be0f-5b6882fb1783" providerId="ADAL" clId="{1B1B1E8E-125F-4662-BB60-F8DC174ED3B3}" dt="2022-08-01T15:42:14.254" v="22" actId="478"/>
          <ac:spMkLst>
            <pc:docMk/>
            <pc:sldMk cId="0" sldId="287"/>
            <ac:spMk id="905" creationId="{00000000-0000-0000-0000-000000000000}"/>
          </ac:spMkLst>
        </pc:spChg>
        <pc:spChg chg="del">
          <ac:chgData name="Georgiana Florea" userId="32e14472-23b1-4852-be0f-5b6882fb1783" providerId="ADAL" clId="{1B1B1E8E-125F-4662-BB60-F8DC174ED3B3}" dt="2022-08-01T15:42:15.516" v="23" actId="478"/>
          <ac:spMkLst>
            <pc:docMk/>
            <pc:sldMk cId="0" sldId="287"/>
            <ac:spMk id="907" creationId="{00000000-0000-0000-0000-000000000000}"/>
          </ac:spMkLst>
        </pc:spChg>
        <pc:spChg chg="del">
          <ac:chgData name="Georgiana Florea" userId="32e14472-23b1-4852-be0f-5b6882fb1783" providerId="ADAL" clId="{1B1B1E8E-125F-4662-BB60-F8DC174ED3B3}" dt="2022-08-01T15:42:16.783" v="24" actId="478"/>
          <ac:spMkLst>
            <pc:docMk/>
            <pc:sldMk cId="0" sldId="287"/>
            <ac:spMk id="909" creationId="{00000000-0000-0000-0000-000000000000}"/>
          </ac:spMkLst>
        </pc:spChg>
        <pc:grpChg chg="add mod">
          <ac:chgData name="Georgiana Florea" userId="32e14472-23b1-4852-be0f-5b6882fb1783" providerId="ADAL" clId="{1B1B1E8E-125F-4662-BB60-F8DC174ED3B3}" dt="2022-08-01T15:41:56.874" v="18" actId="1076"/>
          <ac:grpSpMkLst>
            <pc:docMk/>
            <pc:sldMk cId="0" sldId="287"/>
            <ac:grpSpMk id="33" creationId="{1C8F6F88-9C0B-C3D6-65C4-72FC878062A1}"/>
          </ac:grpSpMkLst>
        </pc:grpChg>
        <pc:grpChg chg="add del">
          <ac:chgData name="Georgiana Florea" userId="32e14472-23b1-4852-be0f-5b6882fb1783" providerId="ADAL" clId="{1B1B1E8E-125F-4662-BB60-F8DC174ED3B3}" dt="2022-08-01T15:41:51.157" v="16" actId="478"/>
          <ac:grpSpMkLst>
            <pc:docMk/>
            <pc:sldMk cId="0" sldId="287"/>
            <ac:grpSpMk id="890" creationId="{00000000-0000-0000-0000-000000000000}"/>
          </ac:grpSpMkLst>
        </pc:grpChg>
        <pc:cxnChg chg="mod">
          <ac:chgData name="Georgiana Florea" userId="32e14472-23b1-4852-be0f-5b6882fb1783" providerId="ADAL" clId="{1B1B1E8E-125F-4662-BB60-F8DC174ED3B3}" dt="2022-09-06T08:16:12.840" v="1384" actId="1076"/>
          <ac:cxnSpMkLst>
            <pc:docMk/>
            <pc:sldMk cId="0" sldId="287"/>
            <ac:cxnSpMk id="898" creationId="{00000000-0000-0000-0000-000000000000}"/>
          </ac:cxnSpMkLst>
        </pc:cxnChg>
        <pc:cxnChg chg="mod">
          <ac:chgData name="Georgiana Florea" userId="32e14472-23b1-4852-be0f-5b6882fb1783" providerId="ADAL" clId="{1B1B1E8E-125F-4662-BB60-F8DC174ED3B3}" dt="2022-08-01T18:07:19.519" v="52" actId="1076"/>
          <ac:cxnSpMkLst>
            <pc:docMk/>
            <pc:sldMk cId="0" sldId="287"/>
            <ac:cxnSpMk id="900" creationId="{00000000-0000-0000-0000-000000000000}"/>
          </ac:cxnSpMkLst>
        </pc:cxnChg>
        <pc:cxnChg chg="mod">
          <ac:chgData name="Georgiana Florea" userId="32e14472-23b1-4852-be0f-5b6882fb1783" providerId="ADAL" clId="{1B1B1E8E-125F-4662-BB60-F8DC174ED3B3}" dt="2022-09-06T08:15:55.313" v="1379" actId="1076"/>
          <ac:cxnSpMkLst>
            <pc:docMk/>
            <pc:sldMk cId="0" sldId="287"/>
            <ac:cxnSpMk id="902" creationId="{00000000-0000-0000-0000-000000000000}"/>
          </ac:cxnSpMkLst>
        </pc:cxnChg>
        <pc:cxnChg chg="mod">
          <ac:chgData name="Georgiana Florea" userId="32e14472-23b1-4852-be0f-5b6882fb1783" providerId="ADAL" clId="{1B1B1E8E-125F-4662-BB60-F8DC174ED3B3}" dt="2022-09-06T08:15:50.488" v="1377" actId="1076"/>
          <ac:cxnSpMkLst>
            <pc:docMk/>
            <pc:sldMk cId="0" sldId="287"/>
            <ac:cxnSpMk id="904" creationId="{00000000-0000-0000-0000-000000000000}"/>
          </ac:cxnSpMkLst>
        </pc:cxnChg>
        <pc:cxnChg chg="mod">
          <ac:chgData name="Georgiana Florea" userId="32e14472-23b1-4852-be0f-5b6882fb1783" providerId="ADAL" clId="{1B1B1E8E-125F-4662-BB60-F8DC174ED3B3}" dt="2022-09-06T08:15:44.976" v="1375" actId="1076"/>
          <ac:cxnSpMkLst>
            <pc:docMk/>
            <pc:sldMk cId="0" sldId="287"/>
            <ac:cxnSpMk id="906" creationId="{00000000-0000-0000-0000-000000000000}"/>
          </ac:cxnSpMkLst>
        </pc:cxnChg>
        <pc:cxnChg chg="del">
          <ac:chgData name="Georgiana Florea" userId="32e14472-23b1-4852-be0f-5b6882fb1783" providerId="ADAL" clId="{1B1B1E8E-125F-4662-BB60-F8DC174ED3B3}" dt="2022-08-01T18:07:06.476" v="46" actId="478"/>
          <ac:cxnSpMkLst>
            <pc:docMk/>
            <pc:sldMk cId="0" sldId="287"/>
            <ac:cxnSpMk id="908" creationId="{00000000-0000-0000-0000-000000000000}"/>
          </ac:cxnSpMkLst>
        </pc:cxnChg>
      </pc:sldChg>
      <pc:sldChg chg="del">
        <pc:chgData name="Georgiana Florea" userId="32e14472-23b1-4852-be0f-5b6882fb1783" providerId="ADAL" clId="{1B1B1E8E-125F-4662-BB60-F8DC174ED3B3}" dt="2022-08-11T15:12:55.876" v="1306" actId="2696"/>
        <pc:sldMkLst>
          <pc:docMk/>
          <pc:sldMk cId="0" sldId="288"/>
        </pc:sldMkLst>
      </pc:sldChg>
      <pc:sldChg chg="del">
        <pc:chgData name="Georgiana Florea" userId="32e14472-23b1-4852-be0f-5b6882fb1783" providerId="ADAL" clId="{1B1B1E8E-125F-4662-BB60-F8DC174ED3B3}" dt="2022-08-11T15:12:55.876" v="1306" actId="2696"/>
        <pc:sldMkLst>
          <pc:docMk/>
          <pc:sldMk cId="0" sldId="289"/>
        </pc:sldMkLst>
      </pc:sldChg>
      <pc:sldChg chg="del">
        <pc:chgData name="Georgiana Florea" userId="32e14472-23b1-4852-be0f-5b6882fb1783" providerId="ADAL" clId="{1B1B1E8E-125F-4662-BB60-F8DC174ED3B3}" dt="2022-08-11T15:12:55.876" v="1306" actId="2696"/>
        <pc:sldMkLst>
          <pc:docMk/>
          <pc:sldMk cId="0" sldId="290"/>
        </pc:sldMkLst>
      </pc:sldChg>
      <pc:sldChg chg="del">
        <pc:chgData name="Georgiana Florea" userId="32e14472-23b1-4852-be0f-5b6882fb1783" providerId="ADAL" clId="{1B1B1E8E-125F-4662-BB60-F8DC174ED3B3}" dt="2022-08-11T15:12:55.876" v="1306" actId="2696"/>
        <pc:sldMkLst>
          <pc:docMk/>
          <pc:sldMk cId="0" sldId="291"/>
        </pc:sldMkLst>
      </pc:sldChg>
      <pc:sldChg chg="del">
        <pc:chgData name="Georgiana Florea" userId="32e14472-23b1-4852-be0f-5b6882fb1783" providerId="ADAL" clId="{1B1B1E8E-125F-4662-BB60-F8DC174ED3B3}" dt="2022-08-11T15:12:55.876" v="1306" actId="2696"/>
        <pc:sldMkLst>
          <pc:docMk/>
          <pc:sldMk cId="0" sldId="292"/>
        </pc:sldMkLst>
      </pc:sldChg>
      <pc:sldChg chg="del">
        <pc:chgData name="Georgiana Florea" userId="32e14472-23b1-4852-be0f-5b6882fb1783" providerId="ADAL" clId="{1B1B1E8E-125F-4662-BB60-F8DC174ED3B3}" dt="2022-08-11T15:12:55.876" v="1306" actId="2696"/>
        <pc:sldMkLst>
          <pc:docMk/>
          <pc:sldMk cId="0" sldId="293"/>
        </pc:sldMkLst>
      </pc:sldChg>
      <pc:sldChg chg="del">
        <pc:chgData name="Georgiana Florea" userId="32e14472-23b1-4852-be0f-5b6882fb1783" providerId="ADAL" clId="{1B1B1E8E-125F-4662-BB60-F8DC174ED3B3}" dt="2022-08-11T15:12:55.876" v="1306" actId="2696"/>
        <pc:sldMkLst>
          <pc:docMk/>
          <pc:sldMk cId="0" sldId="294"/>
        </pc:sldMkLst>
      </pc:sldChg>
      <pc:sldChg chg="addSp delSp modSp add mod">
        <pc:chgData name="Georgiana Florea" userId="32e14472-23b1-4852-be0f-5b6882fb1783" providerId="ADAL" clId="{1B1B1E8E-125F-4662-BB60-F8DC174ED3B3}" dt="2022-08-01T19:52:50.070" v="332" actId="20577"/>
        <pc:sldMkLst>
          <pc:docMk/>
          <pc:sldMk cId="2724710405" sldId="295"/>
        </pc:sldMkLst>
        <pc:spChg chg="add mod">
          <ac:chgData name="Georgiana Florea" userId="32e14472-23b1-4852-be0f-5b6882fb1783" providerId="ADAL" clId="{1B1B1E8E-125F-4662-BB60-F8DC174ED3B3}" dt="2022-08-01T19:52:50.070" v="332" actId="20577"/>
          <ac:spMkLst>
            <pc:docMk/>
            <pc:sldMk cId="2724710405" sldId="295"/>
            <ac:spMk id="10" creationId="{908BD9C5-CBD6-C06D-AFF9-75555409BC4C}"/>
          </ac:spMkLst>
        </pc:spChg>
        <pc:spChg chg="add mod">
          <ac:chgData name="Georgiana Florea" userId="32e14472-23b1-4852-be0f-5b6882fb1783" providerId="ADAL" clId="{1B1B1E8E-125F-4662-BB60-F8DC174ED3B3}" dt="2022-08-01T19:20:42.549" v="177" actId="1076"/>
          <ac:spMkLst>
            <pc:docMk/>
            <pc:sldMk cId="2724710405" sldId="295"/>
            <ac:spMk id="11" creationId="{C00B5C0D-6D4A-842E-59B6-C35F04CDB90C}"/>
          </ac:spMkLst>
        </pc:spChg>
        <pc:spChg chg="del">
          <ac:chgData name="Georgiana Florea" userId="32e14472-23b1-4852-be0f-5b6882fb1783" providerId="ADAL" clId="{1B1B1E8E-125F-4662-BB60-F8DC174ED3B3}" dt="2022-08-01T19:19:10.662" v="163" actId="478"/>
          <ac:spMkLst>
            <pc:docMk/>
            <pc:sldMk cId="2724710405" sldId="295"/>
            <ac:spMk id="15" creationId="{514F2908-5F3F-A37B-F4A7-85CA1D2D6E6A}"/>
          </ac:spMkLst>
        </pc:spChg>
        <pc:spChg chg="del">
          <ac:chgData name="Georgiana Florea" userId="32e14472-23b1-4852-be0f-5b6882fb1783" providerId="ADAL" clId="{1B1B1E8E-125F-4662-BB60-F8DC174ED3B3}" dt="2022-08-01T19:19:12.366" v="164" actId="478"/>
          <ac:spMkLst>
            <pc:docMk/>
            <pc:sldMk cId="2724710405" sldId="295"/>
            <ac:spMk id="16" creationId="{CBA27BB6-3A39-1AC2-067B-9ACEEB8C5E19}"/>
          </ac:spMkLst>
        </pc:spChg>
        <pc:graphicFrameChg chg="add del mod">
          <ac:chgData name="Georgiana Florea" userId="32e14472-23b1-4852-be0f-5b6882fb1783" providerId="ADAL" clId="{1B1B1E8E-125F-4662-BB60-F8DC174ED3B3}" dt="2022-08-01T19:33:36.741" v="277" actId="478"/>
          <ac:graphicFrameMkLst>
            <pc:docMk/>
            <pc:sldMk cId="2724710405" sldId="295"/>
            <ac:graphicFrameMk id="12" creationId="{3699CDC2-311D-440F-BDAC-B1B9FB5B17B4}"/>
          </ac:graphicFrameMkLst>
        </pc:graphicFrameChg>
        <pc:graphicFrameChg chg="add mod">
          <ac:chgData name="Georgiana Florea" userId="32e14472-23b1-4852-be0f-5b6882fb1783" providerId="ADAL" clId="{1B1B1E8E-125F-4662-BB60-F8DC174ED3B3}" dt="2022-08-01T19:34:01.215" v="282"/>
          <ac:graphicFrameMkLst>
            <pc:docMk/>
            <pc:sldMk cId="2724710405" sldId="295"/>
            <ac:graphicFrameMk id="13" creationId="{3699CDC2-311D-440F-BDAC-B1B9FB5B17B4}"/>
          </ac:graphicFrameMkLst>
        </pc:graphicFrameChg>
        <pc:graphicFrameChg chg="del">
          <ac:chgData name="Georgiana Florea" userId="32e14472-23b1-4852-be0f-5b6882fb1783" providerId="ADAL" clId="{1B1B1E8E-125F-4662-BB60-F8DC174ED3B3}" dt="2022-08-01T19:19:07.965" v="162" actId="478"/>
          <ac:graphicFrameMkLst>
            <pc:docMk/>
            <pc:sldMk cId="2724710405" sldId="295"/>
            <ac:graphicFrameMk id="17" creationId="{C1F94779-EEF4-4395-B08B-C532DC159516}"/>
          </ac:graphicFrameMkLst>
        </pc:graphicFrameChg>
      </pc:sldChg>
      <pc:sldChg chg="addSp delSp modSp add mod ord delCm">
        <pc:chgData name="Georgiana Florea" userId="32e14472-23b1-4852-be0f-5b6882fb1783" providerId="ADAL" clId="{1B1B1E8E-125F-4662-BB60-F8DC174ED3B3}" dt="2022-09-21T11:36:21.652" v="1463"/>
        <pc:sldMkLst>
          <pc:docMk/>
          <pc:sldMk cId="627824026" sldId="296"/>
        </pc:sldMkLst>
        <pc:spChg chg="add del mod">
          <ac:chgData name="Georgiana Florea" userId="32e14472-23b1-4852-be0f-5b6882fb1783" providerId="ADAL" clId="{1B1B1E8E-125F-4662-BB60-F8DC174ED3B3}" dt="2022-08-01T19:34:58.629" v="287" actId="478"/>
          <ac:spMkLst>
            <pc:docMk/>
            <pc:sldMk cId="627824026" sldId="296"/>
            <ac:spMk id="3" creationId="{095F8DF0-9485-FFC8-15D2-524AF865901C}"/>
          </ac:spMkLst>
        </pc:spChg>
        <pc:spChg chg="del">
          <ac:chgData name="Georgiana Florea" userId="32e14472-23b1-4852-be0f-5b6882fb1783" providerId="ADAL" clId="{1B1B1E8E-125F-4662-BB60-F8DC174ED3B3}" dt="2022-08-01T19:34:56.123" v="286" actId="478"/>
          <ac:spMkLst>
            <pc:docMk/>
            <pc:sldMk cId="627824026" sldId="296"/>
            <ac:spMk id="10" creationId="{908BD9C5-CBD6-C06D-AFF9-75555409BC4C}"/>
          </ac:spMkLst>
        </pc:spChg>
        <pc:spChg chg="del">
          <ac:chgData name="Georgiana Florea" userId="32e14472-23b1-4852-be0f-5b6882fb1783" providerId="ADAL" clId="{1B1B1E8E-125F-4662-BB60-F8DC174ED3B3}" dt="2022-08-01T19:34:55.006" v="285" actId="478"/>
          <ac:spMkLst>
            <pc:docMk/>
            <pc:sldMk cId="627824026" sldId="296"/>
            <ac:spMk id="11" creationId="{C00B5C0D-6D4A-842E-59B6-C35F04CDB90C}"/>
          </ac:spMkLst>
        </pc:spChg>
        <pc:spChg chg="add mod">
          <ac:chgData name="Georgiana Florea" userId="32e14472-23b1-4852-be0f-5b6882fb1783" providerId="ADAL" clId="{1B1B1E8E-125F-4662-BB60-F8DC174ED3B3}" dt="2022-08-01T19:40:14.865" v="315" actId="20577"/>
          <ac:spMkLst>
            <pc:docMk/>
            <pc:sldMk cId="627824026" sldId="296"/>
            <ac:spMk id="13" creationId="{17756AFA-FAF8-E028-F3A4-AE8DDE942582}"/>
          </ac:spMkLst>
        </pc:spChg>
        <pc:spChg chg="add mod">
          <ac:chgData name="Georgiana Florea" userId="32e14472-23b1-4852-be0f-5b6882fb1783" providerId="ADAL" clId="{1B1B1E8E-125F-4662-BB60-F8DC174ED3B3}" dt="2022-08-01T19:35:54.171" v="290" actId="20577"/>
          <ac:spMkLst>
            <pc:docMk/>
            <pc:sldMk cId="627824026" sldId="296"/>
            <ac:spMk id="14" creationId="{78F50CF9-A603-2489-4A3B-10E0AE64FECF}"/>
          </ac:spMkLst>
        </pc:spChg>
        <pc:graphicFrameChg chg="add del mod">
          <ac:chgData name="Georgiana Florea" userId="32e14472-23b1-4852-be0f-5b6882fb1783" providerId="ADAL" clId="{1B1B1E8E-125F-4662-BB60-F8DC174ED3B3}" dt="2022-08-01T19:46:24.249" v="321" actId="478"/>
          <ac:graphicFrameMkLst>
            <pc:docMk/>
            <pc:sldMk cId="627824026" sldId="296"/>
            <ac:graphicFrameMk id="4" creationId="{694A4803-8911-0A05-BEF1-5C9C6F896190}"/>
          </ac:graphicFrameMkLst>
        </pc:graphicFrameChg>
        <pc:graphicFrameChg chg="del mod">
          <ac:chgData name="Georgiana Florea" userId="32e14472-23b1-4852-be0f-5b6882fb1783" providerId="ADAL" clId="{1B1B1E8E-125F-4662-BB60-F8DC174ED3B3}" dt="2022-08-01T19:34:14.653" v="284" actId="478"/>
          <ac:graphicFrameMkLst>
            <pc:docMk/>
            <pc:sldMk cId="627824026" sldId="296"/>
            <ac:graphicFrameMk id="12" creationId="{3699CDC2-311D-440F-BDAC-B1B9FB5B17B4}"/>
          </ac:graphicFrameMkLst>
        </pc:graphicFrameChg>
        <pc:graphicFrameChg chg="add mod">
          <ac:chgData name="Georgiana Florea" userId="32e14472-23b1-4852-be0f-5b6882fb1783" providerId="ADAL" clId="{1B1B1E8E-125F-4662-BB60-F8DC174ED3B3}" dt="2022-08-01T19:53:08.735" v="333" actId="207"/>
          <ac:graphicFrameMkLst>
            <pc:docMk/>
            <pc:sldMk cId="627824026" sldId="296"/>
            <ac:graphicFrameMk id="16" creationId="{B1817F84-0B4F-2BA1-7410-9B34B0FF7C6C}"/>
          </ac:graphicFrameMkLst>
        </pc:graphicFrameChg>
        <pc:picChg chg="add del mod">
          <ac:chgData name="Georgiana Florea" userId="32e14472-23b1-4852-be0f-5b6882fb1783" providerId="ADAL" clId="{1B1B1E8E-125F-4662-BB60-F8DC174ED3B3}" dt="2022-08-01T19:40:47.240" v="319" actId="478"/>
          <ac:picMkLst>
            <pc:docMk/>
            <pc:sldMk cId="627824026" sldId="296"/>
            <ac:picMk id="1026" creationId="{51D3AB58-8AE2-FAC6-A2BB-4D1E1BC1F149}"/>
          </ac:picMkLst>
        </pc:picChg>
      </pc:sldChg>
      <pc:sldChg chg="addSp delSp modSp add mod">
        <pc:chgData name="Georgiana Florea" userId="32e14472-23b1-4852-be0f-5b6882fb1783" providerId="ADAL" clId="{1B1B1E8E-125F-4662-BB60-F8DC174ED3B3}" dt="2022-09-06T09:06:03.759" v="1422"/>
        <pc:sldMkLst>
          <pc:docMk/>
          <pc:sldMk cId="4111896837" sldId="297"/>
        </pc:sldMkLst>
        <pc:spChg chg="add mod">
          <ac:chgData name="Georgiana Florea" userId="32e14472-23b1-4852-be0f-5b6882fb1783" providerId="ADAL" clId="{1B1B1E8E-125F-4662-BB60-F8DC174ED3B3}" dt="2022-08-05T10:27:12.840" v="422" actId="207"/>
          <ac:spMkLst>
            <pc:docMk/>
            <pc:sldMk cId="4111896837" sldId="297"/>
            <ac:spMk id="12" creationId="{9E997833-953E-0F8A-F4CB-DECD30ED3EAD}"/>
          </ac:spMkLst>
        </pc:spChg>
        <pc:spChg chg="mod">
          <ac:chgData name="Georgiana Florea" userId="32e14472-23b1-4852-be0f-5b6882fb1783" providerId="ADAL" clId="{1B1B1E8E-125F-4662-BB60-F8DC174ED3B3}" dt="2022-09-06T08:29:17.879" v="1412" actId="20577"/>
          <ac:spMkLst>
            <pc:docMk/>
            <pc:sldMk cId="4111896837" sldId="297"/>
            <ac:spMk id="13" creationId="{17756AFA-FAF8-E028-F3A4-AE8DDE942582}"/>
          </ac:spMkLst>
        </pc:spChg>
        <pc:spChg chg="mod">
          <ac:chgData name="Georgiana Florea" userId="32e14472-23b1-4852-be0f-5b6882fb1783" providerId="ADAL" clId="{1B1B1E8E-125F-4662-BB60-F8DC174ED3B3}" dt="2022-08-05T09:52:20.844" v="340" actId="20577"/>
          <ac:spMkLst>
            <pc:docMk/>
            <pc:sldMk cId="4111896837" sldId="297"/>
            <ac:spMk id="14" creationId="{78F50CF9-A603-2489-4A3B-10E0AE64FECF}"/>
          </ac:spMkLst>
        </pc:spChg>
        <pc:spChg chg="add mod">
          <ac:chgData name="Georgiana Florea" userId="32e14472-23b1-4852-be0f-5b6882fb1783" providerId="ADAL" clId="{1B1B1E8E-125F-4662-BB60-F8DC174ED3B3}" dt="2022-08-05T10:27:12.840" v="422" actId="207"/>
          <ac:spMkLst>
            <pc:docMk/>
            <pc:sldMk cId="4111896837" sldId="297"/>
            <ac:spMk id="15" creationId="{5393994B-7CB3-5566-2A62-5DADE156F1FF}"/>
          </ac:spMkLst>
        </pc:spChg>
        <pc:spChg chg="mod">
          <ac:chgData name="Georgiana Florea" userId="32e14472-23b1-4852-be0f-5b6882fb1783" providerId="ADAL" clId="{1B1B1E8E-125F-4662-BB60-F8DC174ED3B3}" dt="2022-08-05T10:25:58.502" v="390" actId="1076"/>
          <ac:spMkLst>
            <pc:docMk/>
            <pc:sldMk cId="4111896837" sldId="297"/>
            <ac:spMk id="18" creationId="{3F74219E-B7A0-1CE7-29C7-B7FC864B2E57}"/>
          </ac:spMkLst>
        </pc:spChg>
        <pc:graphicFrameChg chg="add mod ord">
          <ac:chgData name="Georgiana Florea" userId="32e14472-23b1-4852-be0f-5b6882fb1783" providerId="ADAL" clId="{1B1B1E8E-125F-4662-BB60-F8DC174ED3B3}" dt="2022-09-06T09:06:03.759" v="1422"/>
          <ac:graphicFrameMkLst>
            <pc:docMk/>
            <pc:sldMk cId="4111896837" sldId="297"/>
            <ac:graphicFrameMk id="2" creationId="{887570E2-716D-4979-E593-E11B742903CA}"/>
          </ac:graphicFrameMkLst>
        </pc:graphicFrameChg>
        <pc:graphicFrameChg chg="add mod">
          <ac:chgData name="Georgiana Florea" userId="32e14472-23b1-4852-be0f-5b6882fb1783" providerId="ADAL" clId="{1B1B1E8E-125F-4662-BB60-F8DC174ED3B3}" dt="2022-09-06T09:05:03.335" v="1415"/>
          <ac:graphicFrameMkLst>
            <pc:docMk/>
            <pc:sldMk cId="4111896837" sldId="297"/>
            <ac:graphicFrameMk id="10" creationId="{163F773E-3E43-4D5F-A9B0-211A375B69FC}"/>
          </ac:graphicFrameMkLst>
        </pc:graphicFrameChg>
        <pc:graphicFrameChg chg="add del mod">
          <ac:chgData name="Georgiana Florea" userId="32e14472-23b1-4852-be0f-5b6882fb1783" providerId="ADAL" clId="{1B1B1E8E-125F-4662-BB60-F8DC174ED3B3}" dt="2022-08-11T13:39:28.029" v="561" actId="21"/>
          <ac:graphicFrameMkLst>
            <pc:docMk/>
            <pc:sldMk cId="4111896837" sldId="297"/>
            <ac:graphicFrameMk id="11" creationId="{CCCCFD57-3E3D-3CB1-00AB-C6E9673F0AD8}"/>
          </ac:graphicFrameMkLst>
        </pc:graphicFrameChg>
        <pc:graphicFrameChg chg="del">
          <ac:chgData name="Georgiana Florea" userId="32e14472-23b1-4852-be0f-5b6882fb1783" providerId="ADAL" clId="{1B1B1E8E-125F-4662-BB60-F8DC174ED3B3}" dt="2022-08-05T09:52:23.398" v="341" actId="478"/>
          <ac:graphicFrameMkLst>
            <pc:docMk/>
            <pc:sldMk cId="4111896837" sldId="297"/>
            <ac:graphicFrameMk id="16" creationId="{B1817F84-0B4F-2BA1-7410-9B34B0FF7C6C}"/>
          </ac:graphicFrameMkLst>
        </pc:graphicFrameChg>
      </pc:sldChg>
      <pc:sldChg chg="addSp delSp modSp add mod">
        <pc:chgData name="Georgiana Florea" userId="32e14472-23b1-4852-be0f-5b6882fb1783" providerId="ADAL" clId="{1B1B1E8E-125F-4662-BB60-F8DC174ED3B3}" dt="2022-09-06T09:07:07.329" v="1427"/>
        <pc:sldMkLst>
          <pc:docMk/>
          <pc:sldMk cId="2151881473" sldId="298"/>
        </pc:sldMkLst>
        <pc:spChg chg="add mod">
          <ac:chgData name="Georgiana Florea" userId="32e14472-23b1-4852-be0f-5b6882fb1783" providerId="ADAL" clId="{1B1B1E8E-125F-4662-BB60-F8DC174ED3B3}" dt="2022-08-11T13:44:46.569" v="591" actId="1076"/>
          <ac:spMkLst>
            <pc:docMk/>
            <pc:sldMk cId="2151881473" sldId="298"/>
            <ac:spMk id="3" creationId="{B139B455-90EC-F4E9-3F1A-22AE2C9205C4}"/>
          </ac:spMkLst>
        </pc:spChg>
        <pc:spChg chg="add mod">
          <ac:chgData name="Georgiana Florea" userId="32e14472-23b1-4852-be0f-5b6882fb1783" providerId="ADAL" clId="{1B1B1E8E-125F-4662-BB60-F8DC174ED3B3}" dt="2022-08-11T13:44:46.569" v="591" actId="1076"/>
          <ac:spMkLst>
            <pc:docMk/>
            <pc:sldMk cId="2151881473" sldId="298"/>
            <ac:spMk id="4" creationId="{B694DDEE-E5AE-6DE4-1F73-2CF21927E615}"/>
          </ac:spMkLst>
        </pc:spChg>
        <pc:spChg chg="add del mod">
          <ac:chgData name="Georgiana Florea" userId="32e14472-23b1-4852-be0f-5b6882fb1783" providerId="ADAL" clId="{1B1B1E8E-125F-4662-BB60-F8DC174ED3B3}" dt="2022-08-11T13:47:46.580" v="596"/>
          <ac:spMkLst>
            <pc:docMk/>
            <pc:sldMk cId="2151881473" sldId="298"/>
            <ac:spMk id="5" creationId="{F78B38A5-8B4C-6324-ED1D-408D853301FA}"/>
          </ac:spMkLst>
        </pc:spChg>
        <pc:spChg chg="add del mod">
          <ac:chgData name="Georgiana Florea" userId="32e14472-23b1-4852-be0f-5b6882fb1783" providerId="ADAL" clId="{1B1B1E8E-125F-4662-BB60-F8DC174ED3B3}" dt="2022-08-11T13:47:46.580" v="596"/>
          <ac:spMkLst>
            <pc:docMk/>
            <pc:sldMk cId="2151881473" sldId="298"/>
            <ac:spMk id="9" creationId="{D6B9644B-D1D1-901A-B567-DE35C1632F6B}"/>
          </ac:spMkLst>
        </pc:spChg>
        <pc:spChg chg="add mod">
          <ac:chgData name="Georgiana Florea" userId="32e14472-23b1-4852-be0f-5b6882fb1783" providerId="ADAL" clId="{1B1B1E8E-125F-4662-BB60-F8DC174ED3B3}" dt="2022-08-11T14:05:11.719" v="809" actId="12"/>
          <ac:spMkLst>
            <pc:docMk/>
            <pc:sldMk cId="2151881473" sldId="298"/>
            <ac:spMk id="10" creationId="{FDEC271B-B78D-4146-B874-9A2F80379CC1}"/>
          </ac:spMkLst>
        </pc:spChg>
        <pc:spChg chg="del mod">
          <ac:chgData name="Georgiana Florea" userId="32e14472-23b1-4852-be0f-5b6882fb1783" providerId="ADAL" clId="{1B1B1E8E-125F-4662-BB60-F8DC174ED3B3}" dt="2022-08-05T10:28:49.842" v="429" actId="478"/>
          <ac:spMkLst>
            <pc:docMk/>
            <pc:sldMk cId="2151881473" sldId="298"/>
            <ac:spMk id="12" creationId="{9E997833-953E-0F8A-F4CB-DECD30ED3EAD}"/>
          </ac:spMkLst>
        </pc:spChg>
        <pc:spChg chg="del">
          <ac:chgData name="Georgiana Florea" userId="32e14472-23b1-4852-be0f-5b6882fb1783" providerId="ADAL" clId="{1B1B1E8E-125F-4662-BB60-F8DC174ED3B3}" dt="2022-08-05T10:28:44.319" v="426" actId="478"/>
          <ac:spMkLst>
            <pc:docMk/>
            <pc:sldMk cId="2151881473" sldId="298"/>
            <ac:spMk id="13" creationId="{17756AFA-FAF8-E028-F3A4-AE8DDE942582}"/>
          </ac:spMkLst>
        </pc:spChg>
        <pc:spChg chg="del">
          <ac:chgData name="Georgiana Florea" userId="32e14472-23b1-4852-be0f-5b6882fb1783" providerId="ADAL" clId="{1B1B1E8E-125F-4662-BB60-F8DC174ED3B3}" dt="2022-08-05T10:28:42.961" v="425" actId="478"/>
          <ac:spMkLst>
            <pc:docMk/>
            <pc:sldMk cId="2151881473" sldId="298"/>
            <ac:spMk id="14" creationId="{78F50CF9-A603-2489-4A3B-10E0AE64FECF}"/>
          </ac:spMkLst>
        </pc:spChg>
        <pc:spChg chg="del">
          <ac:chgData name="Georgiana Florea" userId="32e14472-23b1-4852-be0f-5b6882fb1783" providerId="ADAL" clId="{1B1B1E8E-125F-4662-BB60-F8DC174ED3B3}" dt="2022-08-05T10:28:51.514" v="430" actId="478"/>
          <ac:spMkLst>
            <pc:docMk/>
            <pc:sldMk cId="2151881473" sldId="298"/>
            <ac:spMk id="15" creationId="{5393994B-7CB3-5566-2A62-5DADE156F1FF}"/>
          </ac:spMkLst>
        </pc:spChg>
        <pc:spChg chg="add mod">
          <ac:chgData name="Georgiana Florea" userId="32e14472-23b1-4852-be0f-5b6882fb1783" providerId="ADAL" clId="{1B1B1E8E-125F-4662-BB60-F8DC174ED3B3}" dt="2022-08-11T13:45:08.760" v="594" actId="1076"/>
          <ac:spMkLst>
            <pc:docMk/>
            <pc:sldMk cId="2151881473" sldId="298"/>
            <ac:spMk id="16" creationId="{9D06D3B2-B10B-1D27-58AA-8D2E22A8223A}"/>
          </ac:spMkLst>
        </pc:spChg>
        <pc:graphicFrameChg chg="add mod">
          <ac:chgData name="Georgiana Florea" userId="32e14472-23b1-4852-be0f-5b6882fb1783" providerId="ADAL" clId="{1B1B1E8E-125F-4662-BB60-F8DC174ED3B3}" dt="2022-09-06T09:07:07.329" v="1427"/>
          <ac:graphicFrameMkLst>
            <pc:docMk/>
            <pc:sldMk cId="2151881473" sldId="298"/>
            <ac:graphicFrameMk id="2" creationId="{9C611520-D763-1B35-18B6-000615824763}"/>
          </ac:graphicFrameMkLst>
        </pc:graphicFrameChg>
        <pc:graphicFrameChg chg="del">
          <ac:chgData name="Georgiana Florea" userId="32e14472-23b1-4852-be0f-5b6882fb1783" providerId="ADAL" clId="{1B1B1E8E-125F-4662-BB60-F8DC174ED3B3}" dt="2022-08-05T10:28:41.126" v="424" actId="478"/>
          <ac:graphicFrameMkLst>
            <pc:docMk/>
            <pc:sldMk cId="2151881473" sldId="298"/>
            <ac:graphicFrameMk id="10" creationId="{163F773E-3E43-4D5F-A9B0-211A375B69FC}"/>
          </ac:graphicFrameMkLst>
        </pc:graphicFrameChg>
        <pc:graphicFrameChg chg="del">
          <ac:chgData name="Georgiana Florea" userId="32e14472-23b1-4852-be0f-5b6882fb1783" providerId="ADAL" clId="{1B1B1E8E-125F-4662-BB60-F8DC174ED3B3}" dt="2022-08-05T10:28:45.906" v="427" actId="478"/>
          <ac:graphicFrameMkLst>
            <pc:docMk/>
            <pc:sldMk cId="2151881473" sldId="298"/>
            <ac:graphicFrameMk id="11" creationId="{CCCCFD57-3E3D-3CB1-00AB-C6E9673F0AD8}"/>
          </ac:graphicFrameMkLst>
        </pc:graphicFrameChg>
      </pc:sldChg>
      <pc:sldChg chg="addSp delSp modSp add mod">
        <pc:chgData name="Georgiana Florea" userId="32e14472-23b1-4852-be0f-5b6882fb1783" providerId="ADAL" clId="{1B1B1E8E-125F-4662-BB60-F8DC174ED3B3}" dt="2022-09-06T09:06:34.038" v="1425"/>
        <pc:sldMkLst>
          <pc:docMk/>
          <pc:sldMk cId="2551916121" sldId="299"/>
        </pc:sldMkLst>
        <pc:spChg chg="mod">
          <ac:chgData name="Georgiana Florea" userId="32e14472-23b1-4852-be0f-5b6882fb1783" providerId="ADAL" clId="{1B1B1E8E-125F-4662-BB60-F8DC174ED3B3}" dt="2022-08-11T13:33:53.099" v="535" actId="1076"/>
          <ac:spMkLst>
            <pc:docMk/>
            <pc:sldMk cId="2551916121" sldId="299"/>
            <ac:spMk id="12" creationId="{9E997833-953E-0F8A-F4CB-DECD30ED3EAD}"/>
          </ac:spMkLst>
        </pc:spChg>
        <pc:spChg chg="mod">
          <ac:chgData name="Georgiana Florea" userId="32e14472-23b1-4852-be0f-5b6882fb1783" providerId="ADAL" clId="{1B1B1E8E-125F-4662-BB60-F8DC174ED3B3}" dt="2022-09-06T08:29:13.412" v="1411" actId="20577"/>
          <ac:spMkLst>
            <pc:docMk/>
            <pc:sldMk cId="2551916121" sldId="299"/>
            <ac:spMk id="13" creationId="{17756AFA-FAF8-E028-F3A4-AE8DDE942582}"/>
          </ac:spMkLst>
        </pc:spChg>
        <pc:spChg chg="mod">
          <ac:chgData name="Georgiana Florea" userId="32e14472-23b1-4852-be0f-5b6882fb1783" providerId="ADAL" clId="{1B1B1E8E-125F-4662-BB60-F8DC174ED3B3}" dt="2022-08-05T10:37:15.348" v="509" actId="20577"/>
          <ac:spMkLst>
            <pc:docMk/>
            <pc:sldMk cId="2551916121" sldId="299"/>
            <ac:spMk id="14" creationId="{78F50CF9-A603-2489-4A3B-10E0AE64FECF}"/>
          </ac:spMkLst>
        </pc:spChg>
        <pc:spChg chg="mod">
          <ac:chgData name="Georgiana Florea" userId="32e14472-23b1-4852-be0f-5b6882fb1783" providerId="ADAL" clId="{1B1B1E8E-125F-4662-BB60-F8DC174ED3B3}" dt="2022-08-11T13:40:24.657" v="570" actId="1076"/>
          <ac:spMkLst>
            <pc:docMk/>
            <pc:sldMk cId="2551916121" sldId="299"/>
            <ac:spMk id="15" creationId="{5393994B-7CB3-5566-2A62-5DADE156F1FF}"/>
          </ac:spMkLst>
        </pc:spChg>
        <pc:graphicFrameChg chg="add del mod ord">
          <ac:chgData name="Georgiana Florea" userId="32e14472-23b1-4852-be0f-5b6882fb1783" providerId="ADAL" clId="{1B1B1E8E-125F-4662-BB60-F8DC174ED3B3}" dt="2022-08-11T13:39:09.837" v="555" actId="21"/>
          <ac:graphicFrameMkLst>
            <pc:docMk/>
            <pc:sldMk cId="2551916121" sldId="299"/>
            <ac:graphicFrameMk id="2" creationId="{CCCCFD57-3E3D-3CB1-00AB-C6E9673F0AD8}"/>
          </ac:graphicFrameMkLst>
        </pc:graphicFrameChg>
        <pc:graphicFrameChg chg="add del mod ord">
          <ac:chgData name="Georgiana Florea" userId="32e14472-23b1-4852-be0f-5b6882fb1783" providerId="ADAL" clId="{1B1B1E8E-125F-4662-BB60-F8DC174ED3B3}" dt="2022-08-11T13:41:58.896" v="573" actId="478"/>
          <ac:graphicFrameMkLst>
            <pc:docMk/>
            <pc:sldMk cId="2551916121" sldId="299"/>
            <ac:graphicFrameMk id="3" creationId="{07928BAE-1679-BFCF-6D65-0EB283057A9C}"/>
          </ac:graphicFrameMkLst>
        </pc:graphicFrameChg>
        <pc:graphicFrameChg chg="add mod ord">
          <ac:chgData name="Georgiana Florea" userId="32e14472-23b1-4852-be0f-5b6882fb1783" providerId="ADAL" clId="{1B1B1E8E-125F-4662-BB60-F8DC174ED3B3}" dt="2022-09-06T09:06:34.038" v="1425"/>
          <ac:graphicFrameMkLst>
            <pc:docMk/>
            <pc:sldMk cId="2551916121" sldId="299"/>
            <ac:graphicFrameMk id="4" creationId="{751A6426-171D-7383-B487-11C14B4CA531}"/>
          </ac:graphicFrameMkLst>
        </pc:graphicFrameChg>
        <pc:graphicFrameChg chg="del">
          <ac:chgData name="Georgiana Florea" userId="32e14472-23b1-4852-be0f-5b6882fb1783" providerId="ADAL" clId="{1B1B1E8E-125F-4662-BB60-F8DC174ED3B3}" dt="2022-08-05T10:29:42.109" v="432" actId="478"/>
          <ac:graphicFrameMkLst>
            <pc:docMk/>
            <pc:sldMk cId="2551916121" sldId="299"/>
            <ac:graphicFrameMk id="10" creationId="{163F773E-3E43-4D5F-A9B0-211A375B69FC}"/>
          </ac:graphicFrameMkLst>
        </pc:graphicFrameChg>
        <pc:graphicFrameChg chg="del">
          <ac:chgData name="Georgiana Florea" userId="32e14472-23b1-4852-be0f-5b6882fb1783" providerId="ADAL" clId="{1B1B1E8E-125F-4662-BB60-F8DC174ED3B3}" dt="2022-08-05T10:29:45.492" v="433" actId="478"/>
          <ac:graphicFrameMkLst>
            <pc:docMk/>
            <pc:sldMk cId="2551916121" sldId="299"/>
            <ac:graphicFrameMk id="11" creationId="{CCCCFD57-3E3D-3CB1-00AB-C6E9673F0AD8}"/>
          </ac:graphicFrameMkLst>
        </pc:graphicFrameChg>
        <pc:graphicFrameChg chg="add mod">
          <ac:chgData name="Georgiana Florea" userId="32e14472-23b1-4852-be0f-5b6882fb1783" providerId="ADAL" clId="{1B1B1E8E-125F-4662-BB60-F8DC174ED3B3}" dt="2022-08-05T10:31:54.086" v="451"/>
          <ac:graphicFrameMkLst>
            <pc:docMk/>
            <pc:sldMk cId="2551916121" sldId="299"/>
            <ac:graphicFrameMk id="16" creationId="{163F773E-3E43-4D5F-A9B0-211A375B69FC}"/>
          </ac:graphicFrameMkLst>
        </pc:graphicFrameChg>
        <pc:graphicFrameChg chg="add del mod">
          <ac:chgData name="Georgiana Florea" userId="32e14472-23b1-4852-be0f-5b6882fb1783" providerId="ADAL" clId="{1B1B1E8E-125F-4662-BB60-F8DC174ED3B3}" dt="2022-08-11T13:31:11.894" v="518" actId="478"/>
          <ac:graphicFrameMkLst>
            <pc:docMk/>
            <pc:sldMk cId="2551916121" sldId="299"/>
            <ac:graphicFrameMk id="17" creationId="{CCCCFD57-3E3D-3CB1-00AB-C6E9673F0AD8}"/>
          </ac:graphicFrameMkLst>
        </pc:graphicFrameChg>
      </pc:sldChg>
      <pc:sldChg chg="addSp delSp modSp add mod">
        <pc:chgData name="Georgiana Florea" userId="32e14472-23b1-4852-be0f-5b6882fb1783" providerId="ADAL" clId="{1B1B1E8E-125F-4662-BB60-F8DC174ED3B3}" dt="2022-08-11T14:05:16.781" v="810" actId="12"/>
        <pc:sldMkLst>
          <pc:docMk/>
          <pc:sldMk cId="3848981125" sldId="300"/>
        </pc:sldMkLst>
        <pc:spChg chg="mod">
          <ac:chgData name="Georgiana Florea" userId="32e14472-23b1-4852-be0f-5b6882fb1783" providerId="ADAL" clId="{1B1B1E8E-125F-4662-BB60-F8DC174ED3B3}" dt="2022-08-11T13:58:59.712" v="723" actId="1076"/>
          <ac:spMkLst>
            <pc:docMk/>
            <pc:sldMk cId="3848981125" sldId="300"/>
            <ac:spMk id="3" creationId="{B139B455-90EC-F4E9-3F1A-22AE2C9205C4}"/>
          </ac:spMkLst>
        </pc:spChg>
        <pc:spChg chg="mod">
          <ac:chgData name="Georgiana Florea" userId="32e14472-23b1-4852-be0f-5b6882fb1783" providerId="ADAL" clId="{1B1B1E8E-125F-4662-BB60-F8DC174ED3B3}" dt="2022-08-11T13:58:49.504" v="721" actId="1076"/>
          <ac:spMkLst>
            <pc:docMk/>
            <pc:sldMk cId="3848981125" sldId="300"/>
            <ac:spMk id="4" creationId="{B694DDEE-E5AE-6DE4-1F73-2CF21927E615}"/>
          </ac:spMkLst>
        </pc:spChg>
        <pc:spChg chg="mod">
          <ac:chgData name="Georgiana Florea" userId="32e14472-23b1-4852-be0f-5b6882fb1783" providerId="ADAL" clId="{1B1B1E8E-125F-4662-BB60-F8DC174ED3B3}" dt="2022-08-11T14:05:16.781" v="810" actId="12"/>
          <ac:spMkLst>
            <pc:docMk/>
            <pc:sldMk cId="3848981125" sldId="300"/>
            <ac:spMk id="10" creationId="{FDEC271B-B78D-4146-B874-9A2F80379CC1}"/>
          </ac:spMkLst>
        </pc:spChg>
        <pc:spChg chg="mod">
          <ac:chgData name="Georgiana Florea" userId="32e14472-23b1-4852-be0f-5b6882fb1783" providerId="ADAL" clId="{1B1B1E8E-125F-4662-BB60-F8DC174ED3B3}" dt="2022-08-11T13:58:35.360" v="716" actId="1076"/>
          <ac:spMkLst>
            <pc:docMk/>
            <pc:sldMk cId="3848981125" sldId="300"/>
            <ac:spMk id="16" creationId="{9D06D3B2-B10B-1D27-58AA-8D2E22A8223A}"/>
          </ac:spMkLst>
        </pc:spChg>
        <pc:graphicFrameChg chg="del">
          <ac:chgData name="Georgiana Florea" userId="32e14472-23b1-4852-be0f-5b6882fb1783" providerId="ADAL" clId="{1B1B1E8E-125F-4662-BB60-F8DC174ED3B3}" dt="2022-08-11T13:56:02.430" v="699" actId="478"/>
          <ac:graphicFrameMkLst>
            <pc:docMk/>
            <pc:sldMk cId="3848981125" sldId="300"/>
            <ac:graphicFrameMk id="2" creationId="{9C611520-D763-1B35-18B6-000615824763}"/>
          </ac:graphicFrameMkLst>
        </pc:graphicFrameChg>
        <pc:graphicFrameChg chg="add mod ord">
          <ac:chgData name="Georgiana Florea" userId="32e14472-23b1-4852-be0f-5b6882fb1783" providerId="ADAL" clId="{1B1B1E8E-125F-4662-BB60-F8DC174ED3B3}" dt="2022-08-11T13:59:04.201" v="724" actId="113"/>
          <ac:graphicFrameMkLst>
            <pc:docMk/>
            <pc:sldMk cId="3848981125" sldId="300"/>
            <ac:graphicFrameMk id="5" creationId="{482D6786-8E06-FE53-0E25-C5F89BB472F4}"/>
          </ac:graphicFrameMkLst>
        </pc:graphicFrameChg>
      </pc:sldChg>
      <pc:sldChg chg="addSp delSp modSp add mod">
        <pc:chgData name="Georgiana Florea" userId="32e14472-23b1-4852-be0f-5b6882fb1783" providerId="ADAL" clId="{1B1B1E8E-125F-4662-BB60-F8DC174ED3B3}" dt="2022-09-06T09:08:18.887" v="1429"/>
        <pc:sldMkLst>
          <pc:docMk/>
          <pc:sldMk cId="1650282264" sldId="301"/>
        </pc:sldMkLst>
        <pc:spChg chg="mod">
          <ac:chgData name="Georgiana Florea" userId="32e14472-23b1-4852-be0f-5b6882fb1783" providerId="ADAL" clId="{1B1B1E8E-125F-4662-BB60-F8DC174ED3B3}" dt="2022-08-11T14:03:07.303" v="749" actId="1076"/>
          <ac:spMkLst>
            <pc:docMk/>
            <pc:sldMk cId="1650282264" sldId="301"/>
            <ac:spMk id="3" creationId="{B139B455-90EC-F4E9-3F1A-22AE2C9205C4}"/>
          </ac:spMkLst>
        </pc:spChg>
        <pc:spChg chg="mod">
          <ac:chgData name="Georgiana Florea" userId="32e14472-23b1-4852-be0f-5b6882fb1783" providerId="ADAL" clId="{1B1B1E8E-125F-4662-BB60-F8DC174ED3B3}" dt="2022-08-11T14:03:28.048" v="762" actId="1076"/>
          <ac:spMkLst>
            <pc:docMk/>
            <pc:sldMk cId="1650282264" sldId="301"/>
            <ac:spMk id="4" creationId="{B694DDEE-E5AE-6DE4-1F73-2CF21927E615}"/>
          </ac:spMkLst>
        </pc:spChg>
        <pc:spChg chg="mod">
          <ac:chgData name="Georgiana Florea" userId="32e14472-23b1-4852-be0f-5b6882fb1783" providerId="ADAL" clId="{1B1B1E8E-125F-4662-BB60-F8DC174ED3B3}" dt="2022-08-11T14:05:22.681" v="811" actId="12"/>
          <ac:spMkLst>
            <pc:docMk/>
            <pc:sldMk cId="1650282264" sldId="301"/>
            <ac:spMk id="10" creationId="{FDEC271B-B78D-4146-B874-9A2F80379CC1}"/>
          </ac:spMkLst>
        </pc:spChg>
        <pc:spChg chg="mod">
          <ac:chgData name="Georgiana Florea" userId="32e14472-23b1-4852-be0f-5b6882fb1783" providerId="ADAL" clId="{1B1B1E8E-125F-4662-BB60-F8DC174ED3B3}" dt="2022-08-11T14:04:37.193" v="804" actId="1076"/>
          <ac:spMkLst>
            <pc:docMk/>
            <pc:sldMk cId="1650282264" sldId="301"/>
            <ac:spMk id="16" creationId="{9D06D3B2-B10B-1D27-58AA-8D2E22A8223A}"/>
          </ac:spMkLst>
        </pc:spChg>
        <pc:graphicFrameChg chg="add mod ord">
          <ac:chgData name="Georgiana Florea" userId="32e14472-23b1-4852-be0f-5b6882fb1783" providerId="ADAL" clId="{1B1B1E8E-125F-4662-BB60-F8DC174ED3B3}" dt="2022-09-06T09:08:18.887" v="1429"/>
          <ac:graphicFrameMkLst>
            <pc:docMk/>
            <pc:sldMk cId="1650282264" sldId="301"/>
            <ac:graphicFrameMk id="2" creationId="{67C601A1-E5FB-8A3D-D0B1-914632963F93}"/>
          </ac:graphicFrameMkLst>
        </pc:graphicFrameChg>
        <pc:graphicFrameChg chg="del">
          <ac:chgData name="Georgiana Florea" userId="32e14472-23b1-4852-be0f-5b6882fb1783" providerId="ADAL" clId="{1B1B1E8E-125F-4662-BB60-F8DC174ED3B3}" dt="2022-08-11T14:01:53.854" v="739" actId="478"/>
          <ac:graphicFrameMkLst>
            <pc:docMk/>
            <pc:sldMk cId="1650282264" sldId="301"/>
            <ac:graphicFrameMk id="5" creationId="{482D6786-8E06-FE53-0E25-C5F89BB472F4}"/>
          </ac:graphicFrameMkLst>
        </pc:graphicFrameChg>
      </pc:sldChg>
      <pc:sldChg chg="addSp delSp modSp add mod delCm">
        <pc:chgData name="Georgiana Florea" userId="32e14472-23b1-4852-be0f-5b6882fb1783" providerId="ADAL" clId="{1B1B1E8E-125F-4662-BB60-F8DC174ED3B3}" dt="2022-09-27T06:23:31.431" v="1569"/>
        <pc:sldMkLst>
          <pc:docMk/>
          <pc:sldMk cId="278856867" sldId="302"/>
        </pc:sldMkLst>
        <pc:spChg chg="del">
          <ac:chgData name="Georgiana Florea" userId="32e14472-23b1-4852-be0f-5b6882fb1783" providerId="ADAL" clId="{1B1B1E8E-125F-4662-BB60-F8DC174ED3B3}" dt="2022-08-11T14:06:11.600" v="817" actId="478"/>
          <ac:spMkLst>
            <pc:docMk/>
            <pc:sldMk cId="278856867" sldId="302"/>
            <ac:spMk id="3" creationId="{B139B455-90EC-F4E9-3F1A-22AE2C9205C4}"/>
          </ac:spMkLst>
        </pc:spChg>
        <pc:spChg chg="del">
          <ac:chgData name="Georgiana Florea" userId="32e14472-23b1-4852-be0f-5b6882fb1783" providerId="ADAL" clId="{1B1B1E8E-125F-4662-BB60-F8DC174ED3B3}" dt="2022-08-11T14:06:13.786" v="818" actId="478"/>
          <ac:spMkLst>
            <pc:docMk/>
            <pc:sldMk cId="278856867" sldId="302"/>
            <ac:spMk id="4" creationId="{B694DDEE-E5AE-6DE4-1F73-2CF21927E615}"/>
          </ac:spMkLst>
        </pc:spChg>
        <pc:spChg chg="add del mod">
          <ac:chgData name="Georgiana Florea" userId="32e14472-23b1-4852-be0f-5b6882fb1783" providerId="ADAL" clId="{1B1B1E8E-125F-4662-BB60-F8DC174ED3B3}" dt="2022-08-11T14:06:09.810" v="816" actId="478"/>
          <ac:spMkLst>
            <pc:docMk/>
            <pc:sldMk cId="278856867" sldId="302"/>
            <ac:spMk id="9" creationId="{724054BD-B732-6DA6-A9F8-50E30B0F7FE1}"/>
          </ac:spMkLst>
        </pc:spChg>
        <pc:spChg chg="del">
          <ac:chgData name="Georgiana Florea" userId="32e14472-23b1-4852-be0f-5b6882fb1783" providerId="ADAL" clId="{1B1B1E8E-125F-4662-BB60-F8DC174ED3B3}" dt="2022-08-11T14:06:04.320" v="814" actId="478"/>
          <ac:spMkLst>
            <pc:docMk/>
            <pc:sldMk cId="278856867" sldId="302"/>
            <ac:spMk id="10" creationId="{FDEC271B-B78D-4146-B874-9A2F80379CC1}"/>
          </ac:spMkLst>
        </pc:spChg>
        <pc:spChg chg="add mod">
          <ac:chgData name="Georgiana Florea" userId="32e14472-23b1-4852-be0f-5b6882fb1783" providerId="ADAL" clId="{1B1B1E8E-125F-4662-BB60-F8DC174ED3B3}" dt="2022-08-11T14:08:03.661" v="838" actId="20577"/>
          <ac:spMkLst>
            <pc:docMk/>
            <pc:sldMk cId="278856867" sldId="302"/>
            <ac:spMk id="11" creationId="{FCB0656D-B84E-CE2E-5AE8-81A23A63BE67}"/>
          </ac:spMkLst>
        </pc:spChg>
        <pc:spChg chg="add mod">
          <ac:chgData name="Georgiana Florea" userId="32e14472-23b1-4852-be0f-5b6882fb1783" providerId="ADAL" clId="{1B1B1E8E-125F-4662-BB60-F8DC174ED3B3}" dt="2022-08-11T14:23:12.271" v="900" actId="20577"/>
          <ac:spMkLst>
            <pc:docMk/>
            <pc:sldMk cId="278856867" sldId="302"/>
            <ac:spMk id="12" creationId="{27BB1ADC-FB48-2D1B-D8D1-7F14A22F0261}"/>
          </ac:spMkLst>
        </pc:spChg>
        <pc:spChg chg="del">
          <ac:chgData name="Georgiana Florea" userId="32e14472-23b1-4852-be0f-5b6882fb1783" providerId="ADAL" clId="{1B1B1E8E-125F-4662-BB60-F8DC174ED3B3}" dt="2022-08-11T14:06:02.500" v="813" actId="478"/>
          <ac:spMkLst>
            <pc:docMk/>
            <pc:sldMk cId="278856867" sldId="302"/>
            <ac:spMk id="16" creationId="{9D06D3B2-B10B-1D27-58AA-8D2E22A8223A}"/>
          </ac:spMkLst>
        </pc:spChg>
        <pc:spChg chg="add mod">
          <ac:chgData name="Georgiana Florea" userId="32e14472-23b1-4852-be0f-5b6882fb1783" providerId="ADAL" clId="{1B1B1E8E-125F-4662-BB60-F8DC174ED3B3}" dt="2022-09-06T09:17:05.075" v="1452" actId="1076"/>
          <ac:spMkLst>
            <pc:docMk/>
            <pc:sldMk cId="278856867" sldId="302"/>
            <ac:spMk id="17" creationId="{521F1EE9-ADE3-3369-DCE1-6DE6865E1C2A}"/>
          </ac:spMkLst>
        </pc:spChg>
        <pc:spChg chg="add mod">
          <ac:chgData name="Georgiana Florea" userId="32e14472-23b1-4852-be0f-5b6882fb1783" providerId="ADAL" clId="{1B1B1E8E-125F-4662-BB60-F8DC174ED3B3}" dt="2022-09-06T09:17:23.563" v="1455" actId="1076"/>
          <ac:spMkLst>
            <pc:docMk/>
            <pc:sldMk cId="278856867" sldId="302"/>
            <ac:spMk id="19" creationId="{4A66A797-41E7-962C-242B-0A8B161C5FAC}"/>
          </ac:spMkLst>
        </pc:spChg>
        <pc:graphicFrameChg chg="del">
          <ac:chgData name="Georgiana Florea" userId="32e14472-23b1-4852-be0f-5b6882fb1783" providerId="ADAL" clId="{1B1B1E8E-125F-4662-BB60-F8DC174ED3B3}" dt="2022-08-11T14:06:07.960" v="815" actId="478"/>
          <ac:graphicFrameMkLst>
            <pc:docMk/>
            <pc:sldMk cId="278856867" sldId="302"/>
            <ac:graphicFrameMk id="2" creationId="{67C601A1-E5FB-8A3D-D0B1-914632963F93}"/>
          </ac:graphicFrameMkLst>
        </pc:graphicFrameChg>
        <pc:graphicFrameChg chg="add mod">
          <ac:chgData name="Georgiana Florea" userId="32e14472-23b1-4852-be0f-5b6882fb1783" providerId="ADAL" clId="{1B1B1E8E-125F-4662-BB60-F8DC174ED3B3}" dt="2022-09-06T09:17:30.319" v="1457" actId="14100"/>
          <ac:graphicFrameMkLst>
            <pc:docMk/>
            <pc:sldMk cId="278856867" sldId="302"/>
            <ac:graphicFrameMk id="13" creationId="{26F44533-E34A-4737-83CF-87C58787B40B}"/>
          </ac:graphicFrameMkLst>
        </pc:graphicFrameChg>
        <pc:graphicFrameChg chg="add mod">
          <ac:chgData name="Georgiana Florea" userId="32e14472-23b1-4852-be0f-5b6882fb1783" providerId="ADAL" clId="{1B1B1E8E-125F-4662-BB60-F8DC174ED3B3}" dt="2022-09-06T09:17:13.988" v="1454" actId="1076"/>
          <ac:graphicFrameMkLst>
            <pc:docMk/>
            <pc:sldMk cId="278856867" sldId="302"/>
            <ac:graphicFrameMk id="14" creationId="{23F3F451-CD11-2A21-7EAF-6AB9BE6060EE}"/>
          </ac:graphicFrameMkLst>
        </pc:graphicFrameChg>
      </pc:sldChg>
      <pc:sldChg chg="addSp delSp modSp add mod">
        <pc:chgData name="Georgiana Florea" userId="32e14472-23b1-4852-be0f-5b6882fb1783" providerId="ADAL" clId="{1B1B1E8E-125F-4662-BB60-F8DC174ED3B3}" dt="2022-09-06T09:10:58.672" v="1437"/>
        <pc:sldMkLst>
          <pc:docMk/>
          <pc:sldMk cId="3011414240" sldId="303"/>
        </pc:sldMkLst>
        <pc:spChg chg="mod">
          <ac:chgData name="Georgiana Florea" userId="32e14472-23b1-4852-be0f-5b6882fb1783" providerId="ADAL" clId="{1B1B1E8E-125F-4662-BB60-F8DC174ED3B3}" dt="2022-08-11T14:27:35.270" v="997" actId="1076"/>
          <ac:spMkLst>
            <pc:docMk/>
            <pc:sldMk cId="3011414240" sldId="303"/>
            <ac:spMk id="11" creationId="{FCB0656D-B84E-CE2E-5AE8-81A23A63BE67}"/>
          </ac:spMkLst>
        </pc:spChg>
        <pc:spChg chg="del">
          <ac:chgData name="Georgiana Florea" userId="32e14472-23b1-4852-be0f-5b6882fb1783" providerId="ADAL" clId="{1B1B1E8E-125F-4662-BB60-F8DC174ED3B3}" dt="2022-08-11T14:22:35.363" v="896" actId="478"/>
          <ac:spMkLst>
            <pc:docMk/>
            <pc:sldMk cId="3011414240" sldId="303"/>
            <ac:spMk id="12" creationId="{27BB1ADC-FB48-2D1B-D8D1-7F14A22F0261}"/>
          </ac:spMkLst>
        </pc:spChg>
        <pc:spChg chg="add del mod">
          <ac:chgData name="Georgiana Florea" userId="32e14472-23b1-4852-be0f-5b6882fb1783" providerId="ADAL" clId="{1B1B1E8E-125F-4662-BB60-F8DC174ED3B3}" dt="2022-08-11T14:30:39.669" v="1030" actId="1076"/>
          <ac:spMkLst>
            <pc:docMk/>
            <pc:sldMk cId="3011414240" sldId="303"/>
            <ac:spMk id="17" creationId="{521F1EE9-ADE3-3369-DCE1-6DE6865E1C2A}"/>
          </ac:spMkLst>
        </pc:spChg>
        <pc:spChg chg="mod">
          <ac:chgData name="Georgiana Florea" userId="32e14472-23b1-4852-be0f-5b6882fb1783" providerId="ADAL" clId="{1B1B1E8E-125F-4662-BB60-F8DC174ED3B3}" dt="2022-08-11T14:30:58.119" v="1039" actId="403"/>
          <ac:spMkLst>
            <pc:docMk/>
            <pc:sldMk cId="3011414240" sldId="303"/>
            <ac:spMk id="19" creationId="{4A66A797-41E7-962C-242B-0A8B161C5FAC}"/>
          </ac:spMkLst>
        </pc:spChg>
        <pc:graphicFrameChg chg="add mod ord">
          <ac:chgData name="Georgiana Florea" userId="32e14472-23b1-4852-be0f-5b6882fb1783" providerId="ADAL" clId="{1B1B1E8E-125F-4662-BB60-F8DC174ED3B3}" dt="2022-09-06T09:10:58.672" v="1437"/>
          <ac:graphicFrameMkLst>
            <pc:docMk/>
            <pc:sldMk cId="3011414240" sldId="303"/>
            <ac:graphicFrameMk id="2" creationId="{DDD2FC67-1FA6-29B3-C2BC-2425289499D5}"/>
          </ac:graphicFrameMkLst>
        </pc:graphicFrameChg>
        <pc:graphicFrameChg chg="del">
          <ac:chgData name="Georgiana Florea" userId="32e14472-23b1-4852-be0f-5b6882fb1783" providerId="ADAL" clId="{1B1B1E8E-125F-4662-BB60-F8DC174ED3B3}" dt="2022-08-11T14:22:41.549" v="898" actId="478"/>
          <ac:graphicFrameMkLst>
            <pc:docMk/>
            <pc:sldMk cId="3011414240" sldId="303"/>
            <ac:graphicFrameMk id="13" creationId="{26F44533-E34A-4737-83CF-87C58787B40B}"/>
          </ac:graphicFrameMkLst>
        </pc:graphicFrameChg>
        <pc:graphicFrameChg chg="del">
          <ac:chgData name="Georgiana Florea" userId="32e14472-23b1-4852-be0f-5b6882fb1783" providerId="ADAL" clId="{1B1B1E8E-125F-4662-BB60-F8DC174ED3B3}" dt="2022-08-11T14:22:38.273" v="897" actId="478"/>
          <ac:graphicFrameMkLst>
            <pc:docMk/>
            <pc:sldMk cId="3011414240" sldId="303"/>
            <ac:graphicFrameMk id="14" creationId="{23F3F451-CD11-2A21-7EAF-6AB9BE6060EE}"/>
          </ac:graphicFrameMkLst>
        </pc:graphicFrameChg>
      </pc:sldChg>
      <pc:sldChg chg="addSp delSp modSp add mod ord">
        <pc:chgData name="Georgiana Florea" userId="32e14472-23b1-4852-be0f-5b6882fb1783" providerId="ADAL" clId="{1B1B1E8E-125F-4662-BB60-F8DC174ED3B3}" dt="2022-09-06T09:24:24.316" v="1461" actId="207"/>
        <pc:sldMkLst>
          <pc:docMk/>
          <pc:sldMk cId="615148204" sldId="304"/>
        </pc:sldMkLst>
        <pc:spChg chg="mod">
          <ac:chgData name="Georgiana Florea" userId="32e14472-23b1-4852-be0f-5b6882fb1783" providerId="ADAL" clId="{1B1B1E8E-125F-4662-BB60-F8DC174ED3B3}" dt="2022-08-11T14:28:44.167" v="1005" actId="20577"/>
          <ac:spMkLst>
            <pc:docMk/>
            <pc:sldMk cId="615148204" sldId="304"/>
            <ac:spMk id="11" creationId="{FCB0656D-B84E-CE2E-5AE8-81A23A63BE67}"/>
          </ac:spMkLst>
        </pc:spChg>
        <pc:spChg chg="mod">
          <ac:chgData name="Georgiana Florea" userId="32e14472-23b1-4852-be0f-5b6882fb1783" providerId="ADAL" clId="{1B1B1E8E-125F-4662-BB60-F8DC174ED3B3}" dt="2022-08-11T14:38:52.309" v="1098" actId="20577"/>
          <ac:spMkLst>
            <pc:docMk/>
            <pc:sldMk cId="615148204" sldId="304"/>
            <ac:spMk id="12" creationId="{27BB1ADC-FB48-2D1B-D8D1-7F14A22F0261}"/>
          </ac:spMkLst>
        </pc:spChg>
        <pc:spChg chg="mod">
          <ac:chgData name="Georgiana Florea" userId="32e14472-23b1-4852-be0f-5b6882fb1783" providerId="ADAL" clId="{1B1B1E8E-125F-4662-BB60-F8DC174ED3B3}" dt="2022-08-11T14:36:18.701" v="1059" actId="1076"/>
          <ac:spMkLst>
            <pc:docMk/>
            <pc:sldMk cId="615148204" sldId="304"/>
            <ac:spMk id="17" creationId="{521F1EE9-ADE3-3369-DCE1-6DE6865E1C2A}"/>
          </ac:spMkLst>
        </pc:spChg>
        <pc:spChg chg="mod">
          <ac:chgData name="Georgiana Florea" userId="32e14472-23b1-4852-be0f-5b6882fb1783" providerId="ADAL" clId="{1B1B1E8E-125F-4662-BB60-F8DC174ED3B3}" dt="2022-08-11T14:36:26.597" v="1061" actId="1076"/>
          <ac:spMkLst>
            <pc:docMk/>
            <pc:sldMk cId="615148204" sldId="304"/>
            <ac:spMk id="19" creationId="{4A66A797-41E7-962C-242B-0A8B161C5FAC}"/>
          </ac:spMkLst>
        </pc:spChg>
        <pc:graphicFrameChg chg="add mod">
          <ac:chgData name="Georgiana Florea" userId="32e14472-23b1-4852-be0f-5b6882fb1783" providerId="ADAL" clId="{1B1B1E8E-125F-4662-BB60-F8DC174ED3B3}" dt="2022-09-06T09:24:24.316" v="1461" actId="207"/>
          <ac:graphicFrameMkLst>
            <pc:docMk/>
            <pc:sldMk cId="615148204" sldId="304"/>
            <ac:graphicFrameMk id="2" creationId="{0BFE7985-AF9B-4594-ABC3-772FEC5D61A3}"/>
          </ac:graphicFrameMkLst>
        </pc:graphicFrameChg>
        <pc:graphicFrameChg chg="add mod">
          <ac:chgData name="Georgiana Florea" userId="32e14472-23b1-4852-be0f-5b6882fb1783" providerId="ADAL" clId="{1B1B1E8E-125F-4662-BB60-F8DC174ED3B3}" dt="2022-09-06T09:12:14.549" v="1441" actId="403"/>
          <ac:graphicFrameMkLst>
            <pc:docMk/>
            <pc:sldMk cId="615148204" sldId="304"/>
            <ac:graphicFrameMk id="3" creationId="{506541FD-4BAD-8B34-3475-3E63EA4D3023}"/>
          </ac:graphicFrameMkLst>
        </pc:graphicFrameChg>
        <pc:graphicFrameChg chg="del">
          <ac:chgData name="Georgiana Florea" userId="32e14472-23b1-4852-be0f-5b6882fb1783" providerId="ADAL" clId="{1B1B1E8E-125F-4662-BB60-F8DC174ED3B3}" dt="2022-08-11T14:28:49.395" v="1006" actId="478"/>
          <ac:graphicFrameMkLst>
            <pc:docMk/>
            <pc:sldMk cId="615148204" sldId="304"/>
            <ac:graphicFrameMk id="13" creationId="{26F44533-E34A-4737-83CF-87C58787B40B}"/>
          </ac:graphicFrameMkLst>
        </pc:graphicFrameChg>
        <pc:graphicFrameChg chg="del">
          <ac:chgData name="Georgiana Florea" userId="32e14472-23b1-4852-be0f-5b6882fb1783" providerId="ADAL" clId="{1B1B1E8E-125F-4662-BB60-F8DC174ED3B3}" dt="2022-08-11T14:29:33.067" v="1010" actId="478"/>
          <ac:graphicFrameMkLst>
            <pc:docMk/>
            <pc:sldMk cId="615148204" sldId="304"/>
            <ac:graphicFrameMk id="14" creationId="{23F3F451-CD11-2A21-7EAF-6AB9BE6060EE}"/>
          </ac:graphicFrameMkLst>
        </pc:graphicFrameChg>
      </pc:sldChg>
      <pc:sldChg chg="addSp delSp modSp add mod ord">
        <pc:chgData name="Georgiana Florea" userId="32e14472-23b1-4852-be0f-5b6882fb1783" providerId="ADAL" clId="{1B1B1E8E-125F-4662-BB60-F8DC174ED3B3}" dt="2022-09-06T09:13:38.186" v="1447"/>
        <pc:sldMkLst>
          <pc:docMk/>
          <pc:sldMk cId="1676244353" sldId="305"/>
        </pc:sldMkLst>
        <pc:spChg chg="mod">
          <ac:chgData name="Georgiana Florea" userId="32e14472-23b1-4852-be0f-5b6882fb1783" providerId="ADAL" clId="{1B1B1E8E-125F-4662-BB60-F8DC174ED3B3}" dt="2022-08-11T14:39:55.319" v="1104" actId="20577"/>
          <ac:spMkLst>
            <pc:docMk/>
            <pc:sldMk cId="1676244353" sldId="305"/>
            <ac:spMk id="11" creationId="{FCB0656D-B84E-CE2E-5AE8-81A23A63BE67}"/>
          </ac:spMkLst>
        </pc:spChg>
        <pc:graphicFrameChg chg="del mod">
          <ac:chgData name="Georgiana Florea" userId="32e14472-23b1-4852-be0f-5b6882fb1783" providerId="ADAL" clId="{1B1B1E8E-125F-4662-BB60-F8DC174ED3B3}" dt="2022-08-11T14:40:39.433" v="1108" actId="478"/>
          <ac:graphicFrameMkLst>
            <pc:docMk/>
            <pc:sldMk cId="1676244353" sldId="305"/>
            <ac:graphicFrameMk id="2" creationId="{DDD2FC67-1FA6-29B3-C2BC-2425289499D5}"/>
          </ac:graphicFrameMkLst>
        </pc:graphicFrameChg>
        <pc:graphicFrameChg chg="add mod ord">
          <ac:chgData name="Georgiana Florea" userId="32e14472-23b1-4852-be0f-5b6882fb1783" providerId="ADAL" clId="{1B1B1E8E-125F-4662-BB60-F8DC174ED3B3}" dt="2022-09-06T09:13:38.186" v="1447"/>
          <ac:graphicFrameMkLst>
            <pc:docMk/>
            <pc:sldMk cId="1676244353" sldId="305"/>
            <ac:graphicFrameMk id="3" creationId="{A2F9766D-357D-6B4A-4107-9ED0A6209862}"/>
          </ac:graphicFrameMkLst>
        </pc:graphicFrameChg>
      </pc:sldChg>
      <pc:sldChg chg="addSp delSp modSp add mod">
        <pc:chgData name="Georgiana Florea" userId="32e14472-23b1-4852-be0f-5b6882fb1783" providerId="ADAL" clId="{1B1B1E8E-125F-4662-BB60-F8DC174ED3B3}" dt="2022-09-06T09:24:08.117" v="1460" actId="113"/>
        <pc:sldMkLst>
          <pc:docMk/>
          <pc:sldMk cId="3033725738" sldId="306"/>
        </pc:sldMkLst>
        <pc:spChg chg="add mod">
          <ac:chgData name="Georgiana Florea" userId="32e14472-23b1-4852-be0f-5b6882fb1783" providerId="ADAL" clId="{1B1B1E8E-125F-4662-BB60-F8DC174ED3B3}" dt="2022-08-11T14:43:05.214" v="1120"/>
          <ac:spMkLst>
            <pc:docMk/>
            <pc:sldMk cId="3033725738" sldId="306"/>
            <ac:spMk id="2" creationId="{0AE827B5-751B-966F-DAE6-72E4213E32D5}"/>
          </ac:spMkLst>
        </pc:spChg>
        <pc:spChg chg="add mod">
          <ac:chgData name="Georgiana Florea" userId="32e14472-23b1-4852-be0f-5b6882fb1783" providerId="ADAL" clId="{1B1B1E8E-125F-4662-BB60-F8DC174ED3B3}" dt="2022-08-11T14:43:05.214" v="1120"/>
          <ac:spMkLst>
            <pc:docMk/>
            <pc:sldMk cId="3033725738" sldId="306"/>
            <ac:spMk id="4" creationId="{5C20A706-3B17-316E-165D-AEE69B8294D8}"/>
          </ac:spMkLst>
        </pc:spChg>
        <pc:spChg chg="del">
          <ac:chgData name="Georgiana Florea" userId="32e14472-23b1-4852-be0f-5b6882fb1783" providerId="ADAL" clId="{1B1B1E8E-125F-4662-BB60-F8DC174ED3B3}" dt="2022-08-11T14:43:04.095" v="1119" actId="478"/>
          <ac:spMkLst>
            <pc:docMk/>
            <pc:sldMk cId="3033725738" sldId="306"/>
            <ac:spMk id="11" creationId="{FCB0656D-B84E-CE2E-5AE8-81A23A63BE67}"/>
          </ac:spMkLst>
        </pc:spChg>
        <pc:spChg chg="del">
          <ac:chgData name="Georgiana Florea" userId="32e14472-23b1-4852-be0f-5b6882fb1783" providerId="ADAL" clId="{1B1B1E8E-125F-4662-BB60-F8DC174ED3B3}" dt="2022-08-11T14:43:56.661" v="1124" actId="478"/>
          <ac:spMkLst>
            <pc:docMk/>
            <pc:sldMk cId="3033725738" sldId="306"/>
            <ac:spMk id="17" creationId="{521F1EE9-ADE3-3369-DCE1-6DE6865E1C2A}"/>
          </ac:spMkLst>
        </pc:spChg>
        <pc:spChg chg="del">
          <ac:chgData name="Georgiana Florea" userId="32e14472-23b1-4852-be0f-5b6882fb1783" providerId="ADAL" clId="{1B1B1E8E-125F-4662-BB60-F8DC174ED3B3}" dt="2022-08-11T14:43:58.713" v="1125" actId="478"/>
          <ac:spMkLst>
            <pc:docMk/>
            <pc:sldMk cId="3033725738" sldId="306"/>
            <ac:spMk id="19" creationId="{4A66A797-41E7-962C-242B-0A8B161C5FAC}"/>
          </ac:spMkLst>
        </pc:spChg>
        <pc:graphicFrameChg chg="del">
          <ac:chgData name="Georgiana Florea" userId="32e14472-23b1-4852-be0f-5b6882fb1783" providerId="ADAL" clId="{1B1B1E8E-125F-4662-BB60-F8DC174ED3B3}" dt="2022-08-11T14:43:01.748" v="1118" actId="478"/>
          <ac:graphicFrameMkLst>
            <pc:docMk/>
            <pc:sldMk cId="3033725738" sldId="306"/>
            <ac:graphicFrameMk id="3" creationId="{A2F9766D-357D-6B4A-4107-9ED0A6209862}"/>
          </ac:graphicFrameMkLst>
        </pc:graphicFrameChg>
        <pc:graphicFrameChg chg="add mod">
          <ac:chgData name="Georgiana Florea" userId="32e14472-23b1-4852-be0f-5b6882fb1783" providerId="ADAL" clId="{1B1B1E8E-125F-4662-BB60-F8DC174ED3B3}" dt="2022-09-06T09:24:08.117" v="1460" actId="113"/>
          <ac:graphicFrameMkLst>
            <pc:docMk/>
            <pc:sldMk cId="3033725738" sldId="306"/>
            <ac:graphicFrameMk id="5" creationId="{DFDAF700-F38A-4AD4-A35F-7B61465E110A}"/>
          </ac:graphicFrameMkLst>
        </pc:graphicFrameChg>
      </pc:sldChg>
      <pc:sldChg chg="addSp delSp modSp add mod">
        <pc:chgData name="Georgiana Florea" userId="32e14472-23b1-4852-be0f-5b6882fb1783" providerId="ADAL" clId="{1B1B1E8E-125F-4662-BB60-F8DC174ED3B3}" dt="2022-09-06T09:24:47.891" v="1462" actId="113"/>
        <pc:sldMkLst>
          <pc:docMk/>
          <pc:sldMk cId="2759530183" sldId="307"/>
        </pc:sldMkLst>
        <pc:spChg chg="mod">
          <ac:chgData name="Georgiana Florea" userId="32e14472-23b1-4852-be0f-5b6882fb1783" providerId="ADAL" clId="{1B1B1E8E-125F-4662-BB60-F8DC174ED3B3}" dt="2022-08-11T14:45:43.589" v="1145" actId="1076"/>
          <ac:spMkLst>
            <pc:docMk/>
            <pc:sldMk cId="2759530183" sldId="307"/>
            <ac:spMk id="2" creationId="{0AE827B5-751B-966F-DAE6-72E4213E32D5}"/>
          </ac:spMkLst>
        </pc:spChg>
        <pc:spChg chg="mod">
          <ac:chgData name="Georgiana Florea" userId="32e14472-23b1-4852-be0f-5b6882fb1783" providerId="ADAL" clId="{1B1B1E8E-125F-4662-BB60-F8DC174ED3B3}" dt="2022-09-06T08:22:52.399" v="1389"/>
          <ac:spMkLst>
            <pc:docMk/>
            <pc:sldMk cId="2759530183" sldId="307"/>
            <ac:spMk id="4" creationId="{5C20A706-3B17-316E-165D-AEE69B8294D8}"/>
          </ac:spMkLst>
        </pc:spChg>
        <pc:spChg chg="add mod">
          <ac:chgData name="Georgiana Florea" userId="32e14472-23b1-4852-be0f-5b6882fb1783" providerId="ADAL" clId="{1B1B1E8E-125F-4662-BB60-F8DC174ED3B3}" dt="2022-08-11T14:50:41.724" v="1178" actId="1076"/>
          <ac:spMkLst>
            <pc:docMk/>
            <pc:sldMk cId="2759530183" sldId="307"/>
            <ac:spMk id="10" creationId="{C345590A-87E8-5539-57CF-E96BD694D55E}"/>
          </ac:spMkLst>
        </pc:spChg>
        <pc:spChg chg="add mod">
          <ac:chgData name="Georgiana Florea" userId="32e14472-23b1-4852-be0f-5b6882fb1783" providerId="ADAL" clId="{1B1B1E8E-125F-4662-BB60-F8DC174ED3B3}" dt="2022-08-11T14:50:47.300" v="1180" actId="1076"/>
          <ac:spMkLst>
            <pc:docMk/>
            <pc:sldMk cId="2759530183" sldId="307"/>
            <ac:spMk id="12" creationId="{FE339643-925B-F5DE-53B9-AB77A4E9AE4A}"/>
          </ac:spMkLst>
        </pc:spChg>
        <pc:graphicFrameChg chg="add mod">
          <ac:chgData name="Georgiana Florea" userId="32e14472-23b1-4852-be0f-5b6882fb1783" providerId="ADAL" clId="{1B1B1E8E-125F-4662-BB60-F8DC174ED3B3}" dt="2022-09-06T09:24:47.891" v="1462" actId="113"/>
          <ac:graphicFrameMkLst>
            <pc:docMk/>
            <pc:sldMk cId="2759530183" sldId="307"/>
            <ac:graphicFrameMk id="3" creationId="{9B9EC79D-2505-12CD-BF5E-67D34620E76F}"/>
          </ac:graphicFrameMkLst>
        </pc:graphicFrameChg>
        <pc:graphicFrameChg chg="del">
          <ac:chgData name="Georgiana Florea" userId="32e14472-23b1-4852-be0f-5b6882fb1783" providerId="ADAL" clId="{1B1B1E8E-125F-4662-BB60-F8DC174ED3B3}" dt="2022-08-11T14:46:35.046" v="1146" actId="478"/>
          <ac:graphicFrameMkLst>
            <pc:docMk/>
            <pc:sldMk cId="2759530183" sldId="307"/>
            <ac:graphicFrameMk id="5" creationId="{DFDAF700-F38A-4AD4-A35F-7B61465E110A}"/>
          </ac:graphicFrameMkLst>
        </pc:graphicFrameChg>
      </pc:sldChg>
      <pc:sldChg chg="add">
        <pc:chgData name="Georgiana Florea" userId="32e14472-23b1-4852-be0f-5b6882fb1783" providerId="ADAL" clId="{1B1B1E8E-125F-4662-BB60-F8DC174ED3B3}" dt="2022-09-21T12:54:45.871" v="1464" actId="2890"/>
        <pc:sldMkLst>
          <pc:docMk/>
          <pc:sldMk cId="2146334347" sldId="308"/>
        </pc:sldMkLst>
      </pc:sldChg>
      <pc:sldMasterChg chg="delSldLayout modSldLayout">
        <pc:chgData name="Georgiana Florea" userId="32e14472-23b1-4852-be0f-5b6882fb1783" providerId="ADAL" clId="{1B1B1E8E-125F-4662-BB60-F8DC174ED3B3}" dt="2022-09-27T06:19:31.828" v="1555" actId="478"/>
        <pc:sldMasterMkLst>
          <pc:docMk/>
          <pc:sldMasterMk cId="0" sldId="2147483659"/>
        </pc:sldMasterMkLst>
        <pc:sldLayoutChg chg="delSp mod">
          <pc:chgData name="Georgiana Florea" userId="32e14472-23b1-4852-be0f-5b6882fb1783" providerId="ADAL" clId="{1B1B1E8E-125F-4662-BB60-F8DC174ED3B3}" dt="2022-09-27T06:19:31.828" v="1555" actId="478"/>
          <pc:sldLayoutMkLst>
            <pc:docMk/>
            <pc:sldMasterMk cId="0" sldId="2147483659"/>
            <pc:sldLayoutMk cId="0" sldId="2147483650"/>
          </pc:sldLayoutMkLst>
          <pc:spChg chg="del">
            <ac:chgData name="Georgiana Florea" userId="32e14472-23b1-4852-be0f-5b6882fb1783" providerId="ADAL" clId="{1B1B1E8E-125F-4662-BB60-F8DC174ED3B3}" dt="2022-09-27T06:19:31.828" v="1555" actId="478"/>
            <ac:spMkLst>
              <pc:docMk/>
              <pc:sldMasterMk cId="0" sldId="2147483659"/>
              <pc:sldLayoutMk cId="0" sldId="2147483650"/>
              <ac:spMk id="119" creationId="{00000000-0000-0000-0000-000000000000}"/>
            </ac:spMkLst>
          </pc:spChg>
        </pc:sldLayoutChg>
        <pc:sldLayoutChg chg="del">
          <pc:chgData name="Georgiana Florea" userId="32e14472-23b1-4852-be0f-5b6882fb1783" providerId="ADAL" clId="{1B1B1E8E-125F-4662-BB60-F8DC174ED3B3}" dt="2022-08-11T15:14:01.742" v="1324" actId="2696"/>
          <pc:sldLayoutMkLst>
            <pc:docMk/>
            <pc:sldMasterMk cId="0" sldId="2147483659"/>
            <pc:sldLayoutMk cId="0" sldId="2147483651"/>
          </pc:sldLayoutMkLst>
        </pc:sldLayoutChg>
        <pc:sldLayoutChg chg="del">
          <pc:chgData name="Georgiana Florea" userId="32e14472-23b1-4852-be0f-5b6882fb1783" providerId="ADAL" clId="{1B1B1E8E-125F-4662-BB60-F8DC174ED3B3}" dt="2022-08-11T15:12:55.876" v="1306" actId="2696"/>
          <pc:sldLayoutMkLst>
            <pc:docMk/>
            <pc:sldMasterMk cId="0" sldId="2147483659"/>
            <pc:sldLayoutMk cId="0" sldId="2147483653"/>
          </pc:sldLayoutMkLst>
        </pc:sldLayoutChg>
        <pc:sldLayoutChg chg="del">
          <pc:chgData name="Georgiana Florea" userId="32e14472-23b1-4852-be0f-5b6882fb1783" providerId="ADAL" clId="{1B1B1E8E-125F-4662-BB60-F8DC174ED3B3}" dt="2022-08-11T15:12:55.876" v="1306" actId="2696"/>
          <pc:sldLayoutMkLst>
            <pc:docMk/>
            <pc:sldMasterMk cId="0" sldId="2147483659"/>
            <pc:sldLayoutMk cId="0" sldId="2147483655"/>
          </pc:sldLayoutMkLst>
        </pc:sldLayoutChg>
        <pc:sldLayoutChg chg="del">
          <pc:chgData name="Georgiana Florea" userId="32e14472-23b1-4852-be0f-5b6882fb1783" providerId="ADAL" clId="{1B1B1E8E-125F-4662-BB60-F8DC174ED3B3}" dt="2022-08-11T15:12:55.876" v="1306" actId="2696"/>
          <pc:sldLayoutMkLst>
            <pc:docMk/>
            <pc:sldMasterMk cId="0" sldId="2147483659"/>
            <pc:sldLayoutMk cId="0" sldId="2147483658"/>
          </pc:sldLayoutMkLst>
        </pc:sldLayoutChg>
      </pc:sldMasterChg>
    </pc:docChg>
  </pc:docChgLst>
  <pc:docChgLst>
    <pc:chgData name="Ioana Mesaru" userId="b53d2dcb-81a3-41f4-890c-83f6787c3c02" providerId="ADAL" clId="{5E038417-648B-4C59-A42E-C7621DA1870C}"/>
    <pc:docChg chg="undo custSel modSld">
      <pc:chgData name="Ioana Mesaru" userId="b53d2dcb-81a3-41f4-890c-83f6787c3c02" providerId="ADAL" clId="{5E038417-648B-4C59-A42E-C7621DA1870C}" dt="2023-06-28T07:14:47.449" v="129" actId="20577"/>
      <pc:docMkLst>
        <pc:docMk/>
      </pc:docMkLst>
      <pc:sldChg chg="modSp mod">
        <pc:chgData name="Ioana Mesaru" userId="b53d2dcb-81a3-41f4-890c-83f6787c3c02" providerId="ADAL" clId="{5E038417-648B-4C59-A42E-C7621DA1870C}" dt="2023-06-28T07:04:10.574" v="25" actId="14100"/>
        <pc:sldMkLst>
          <pc:docMk/>
          <pc:sldMk cId="0" sldId="260"/>
        </pc:sldMkLst>
        <pc:spChg chg="mod">
          <ac:chgData name="Ioana Mesaru" userId="b53d2dcb-81a3-41f4-890c-83f6787c3c02" providerId="ADAL" clId="{5E038417-648B-4C59-A42E-C7621DA1870C}" dt="2023-06-28T07:00:47.498" v="4" actId="20577"/>
          <ac:spMkLst>
            <pc:docMk/>
            <pc:sldMk cId="0" sldId="260"/>
            <ac:spMk id="9" creationId="{7A1B6F7D-95CB-875A-1BAC-231C46015336}"/>
          </ac:spMkLst>
        </pc:spChg>
        <pc:spChg chg="mod">
          <ac:chgData name="Ioana Mesaru" userId="b53d2dcb-81a3-41f4-890c-83f6787c3c02" providerId="ADAL" clId="{5E038417-648B-4C59-A42E-C7621DA1870C}" dt="2023-06-28T07:04:10.574" v="25" actId="14100"/>
          <ac:spMkLst>
            <pc:docMk/>
            <pc:sldMk cId="0" sldId="260"/>
            <ac:spMk id="10" creationId="{35A56223-18F8-8EB3-924E-376C0BC34B80}"/>
          </ac:spMkLst>
        </pc:spChg>
      </pc:sldChg>
      <pc:sldChg chg="modSp mod">
        <pc:chgData name="Ioana Mesaru" userId="b53d2dcb-81a3-41f4-890c-83f6787c3c02" providerId="ADAL" clId="{5E038417-648B-4C59-A42E-C7621DA1870C}" dt="2023-06-28T07:05:27.728" v="27" actId="20577"/>
        <pc:sldMkLst>
          <pc:docMk/>
          <pc:sldMk cId="0" sldId="263"/>
        </pc:sldMkLst>
        <pc:spChg chg="mod">
          <ac:chgData name="Ioana Mesaru" userId="b53d2dcb-81a3-41f4-890c-83f6787c3c02" providerId="ADAL" clId="{5E038417-648B-4C59-A42E-C7621DA1870C}" dt="2023-06-28T07:05:27.728" v="27" actId="20577"/>
          <ac:spMkLst>
            <pc:docMk/>
            <pc:sldMk cId="0" sldId="263"/>
            <ac:spMk id="16" creationId="{CBA27BB6-3A39-1AC2-067B-9ACEEB8C5E19}"/>
          </ac:spMkLst>
        </pc:spChg>
      </pc:sldChg>
      <pc:sldChg chg="modSp mod">
        <pc:chgData name="Ioana Mesaru" userId="b53d2dcb-81a3-41f4-890c-83f6787c3c02" providerId="ADAL" clId="{5E038417-648B-4C59-A42E-C7621DA1870C}" dt="2023-06-28T07:06:03.956" v="30" actId="20577"/>
        <pc:sldMkLst>
          <pc:docMk/>
          <pc:sldMk cId="2724710405" sldId="295"/>
        </pc:sldMkLst>
        <pc:spChg chg="mod">
          <ac:chgData name="Ioana Mesaru" userId="b53d2dcb-81a3-41f4-890c-83f6787c3c02" providerId="ADAL" clId="{5E038417-648B-4C59-A42E-C7621DA1870C}" dt="2023-06-28T07:06:03.956" v="30" actId="20577"/>
          <ac:spMkLst>
            <pc:docMk/>
            <pc:sldMk cId="2724710405" sldId="295"/>
            <ac:spMk id="10" creationId="{908BD9C5-CBD6-C06D-AFF9-75555409BC4C}"/>
          </ac:spMkLst>
        </pc:spChg>
      </pc:sldChg>
      <pc:sldChg chg="modSp mod">
        <pc:chgData name="Ioana Mesaru" userId="b53d2dcb-81a3-41f4-890c-83f6787c3c02" providerId="ADAL" clId="{5E038417-648B-4C59-A42E-C7621DA1870C}" dt="2023-06-28T07:06:34.798" v="31" actId="20577"/>
        <pc:sldMkLst>
          <pc:docMk/>
          <pc:sldMk cId="627824026" sldId="296"/>
        </pc:sldMkLst>
        <pc:spChg chg="mod">
          <ac:chgData name="Ioana Mesaru" userId="b53d2dcb-81a3-41f4-890c-83f6787c3c02" providerId="ADAL" clId="{5E038417-648B-4C59-A42E-C7621DA1870C}" dt="2023-06-28T07:06:34.798" v="31" actId="20577"/>
          <ac:spMkLst>
            <pc:docMk/>
            <pc:sldMk cId="627824026" sldId="296"/>
            <ac:spMk id="13" creationId="{17756AFA-FAF8-E028-F3A4-AE8DDE942582}"/>
          </ac:spMkLst>
        </pc:spChg>
      </pc:sldChg>
      <pc:sldChg chg="modSp mod">
        <pc:chgData name="Ioana Mesaru" userId="b53d2dcb-81a3-41f4-890c-83f6787c3c02" providerId="ADAL" clId="{5E038417-648B-4C59-A42E-C7621DA1870C}" dt="2023-06-28T07:07:33.853" v="42" actId="1076"/>
        <pc:sldMkLst>
          <pc:docMk/>
          <pc:sldMk cId="4111896837" sldId="297"/>
        </pc:sldMkLst>
        <pc:spChg chg="mod">
          <ac:chgData name="Ioana Mesaru" userId="b53d2dcb-81a3-41f4-890c-83f6787c3c02" providerId="ADAL" clId="{5E038417-648B-4C59-A42E-C7621DA1870C}" dt="2023-06-28T07:07:33.853" v="42" actId="1076"/>
          <ac:spMkLst>
            <pc:docMk/>
            <pc:sldMk cId="4111896837" sldId="297"/>
            <ac:spMk id="13" creationId="{17756AFA-FAF8-E028-F3A4-AE8DDE942582}"/>
          </ac:spMkLst>
        </pc:spChg>
        <pc:spChg chg="mod">
          <ac:chgData name="Ioana Mesaru" userId="b53d2dcb-81a3-41f4-890c-83f6787c3c02" providerId="ADAL" clId="{5E038417-648B-4C59-A42E-C7621DA1870C}" dt="2023-06-28T07:07:29.527" v="40" actId="14100"/>
          <ac:spMkLst>
            <pc:docMk/>
            <pc:sldMk cId="4111896837" sldId="297"/>
            <ac:spMk id="14" creationId="{78F50CF9-A603-2489-4A3B-10E0AE64FECF}"/>
          </ac:spMkLst>
        </pc:spChg>
      </pc:sldChg>
      <pc:sldChg chg="modSp mod">
        <pc:chgData name="Ioana Mesaru" userId="b53d2dcb-81a3-41f4-890c-83f6787c3c02" providerId="ADAL" clId="{5E038417-648B-4C59-A42E-C7621DA1870C}" dt="2023-06-28T07:08:21.217" v="49" actId="20577"/>
        <pc:sldMkLst>
          <pc:docMk/>
          <pc:sldMk cId="2151881473" sldId="298"/>
        </pc:sldMkLst>
        <pc:spChg chg="mod">
          <ac:chgData name="Ioana Mesaru" userId="b53d2dcb-81a3-41f4-890c-83f6787c3c02" providerId="ADAL" clId="{5E038417-648B-4C59-A42E-C7621DA1870C}" dt="2023-06-28T07:08:21.217" v="49" actId="20577"/>
          <ac:spMkLst>
            <pc:docMk/>
            <pc:sldMk cId="2151881473" sldId="298"/>
            <ac:spMk id="10" creationId="{FDEC271B-B78D-4146-B874-9A2F80379CC1}"/>
          </ac:spMkLst>
        </pc:spChg>
      </pc:sldChg>
      <pc:sldChg chg="modSp mod">
        <pc:chgData name="Ioana Mesaru" userId="b53d2dcb-81a3-41f4-890c-83f6787c3c02" providerId="ADAL" clId="{5E038417-648B-4C59-A42E-C7621DA1870C}" dt="2023-06-28T07:07:51.864" v="47" actId="20577"/>
        <pc:sldMkLst>
          <pc:docMk/>
          <pc:sldMk cId="2551916121" sldId="299"/>
        </pc:sldMkLst>
        <pc:spChg chg="mod">
          <ac:chgData name="Ioana Mesaru" userId="b53d2dcb-81a3-41f4-890c-83f6787c3c02" providerId="ADAL" clId="{5E038417-648B-4C59-A42E-C7621DA1870C}" dt="2023-06-28T07:07:51.864" v="47" actId="20577"/>
          <ac:spMkLst>
            <pc:docMk/>
            <pc:sldMk cId="2551916121" sldId="299"/>
            <ac:spMk id="13" creationId="{17756AFA-FAF8-E028-F3A4-AE8DDE942582}"/>
          </ac:spMkLst>
        </pc:spChg>
      </pc:sldChg>
      <pc:sldChg chg="modSp mod">
        <pc:chgData name="Ioana Mesaru" userId="b53d2dcb-81a3-41f4-890c-83f6787c3c02" providerId="ADAL" clId="{5E038417-648B-4C59-A42E-C7621DA1870C}" dt="2023-06-28T07:09:10.055" v="53" actId="20577"/>
        <pc:sldMkLst>
          <pc:docMk/>
          <pc:sldMk cId="3848981125" sldId="300"/>
        </pc:sldMkLst>
        <pc:spChg chg="mod">
          <ac:chgData name="Ioana Mesaru" userId="b53d2dcb-81a3-41f4-890c-83f6787c3c02" providerId="ADAL" clId="{5E038417-648B-4C59-A42E-C7621DA1870C}" dt="2023-06-28T07:09:10.055" v="53" actId="20577"/>
          <ac:spMkLst>
            <pc:docMk/>
            <pc:sldMk cId="3848981125" sldId="300"/>
            <ac:spMk id="10" creationId="{FDEC271B-B78D-4146-B874-9A2F80379CC1}"/>
          </ac:spMkLst>
        </pc:spChg>
      </pc:sldChg>
      <pc:sldChg chg="modSp mod">
        <pc:chgData name="Ioana Mesaru" userId="b53d2dcb-81a3-41f4-890c-83f6787c3c02" providerId="ADAL" clId="{5E038417-648B-4C59-A42E-C7621DA1870C}" dt="2023-06-28T07:10:18.721" v="57" actId="20577"/>
        <pc:sldMkLst>
          <pc:docMk/>
          <pc:sldMk cId="1650282264" sldId="301"/>
        </pc:sldMkLst>
        <pc:spChg chg="mod">
          <ac:chgData name="Ioana Mesaru" userId="b53d2dcb-81a3-41f4-890c-83f6787c3c02" providerId="ADAL" clId="{5E038417-648B-4C59-A42E-C7621DA1870C}" dt="2023-06-28T07:10:18.721" v="57" actId="20577"/>
          <ac:spMkLst>
            <pc:docMk/>
            <pc:sldMk cId="1650282264" sldId="301"/>
            <ac:spMk id="10" creationId="{FDEC271B-B78D-4146-B874-9A2F80379CC1}"/>
          </ac:spMkLst>
        </pc:spChg>
      </pc:sldChg>
      <pc:sldChg chg="modSp mod">
        <pc:chgData name="Ioana Mesaru" userId="b53d2dcb-81a3-41f4-890c-83f6787c3c02" providerId="ADAL" clId="{5E038417-648B-4C59-A42E-C7621DA1870C}" dt="2023-06-28T07:10:50.586" v="67" actId="255"/>
        <pc:sldMkLst>
          <pc:docMk/>
          <pc:sldMk cId="278856867" sldId="302"/>
        </pc:sldMkLst>
        <pc:spChg chg="mod">
          <ac:chgData name="Ioana Mesaru" userId="b53d2dcb-81a3-41f4-890c-83f6787c3c02" providerId="ADAL" clId="{5E038417-648B-4C59-A42E-C7621DA1870C}" dt="2023-06-28T07:10:41.473" v="66" actId="20577"/>
          <ac:spMkLst>
            <pc:docMk/>
            <pc:sldMk cId="278856867" sldId="302"/>
            <ac:spMk id="11" creationId="{FCB0656D-B84E-CE2E-5AE8-81A23A63BE67}"/>
          </ac:spMkLst>
        </pc:spChg>
        <pc:spChg chg="mod">
          <ac:chgData name="Ioana Mesaru" userId="b53d2dcb-81a3-41f4-890c-83f6787c3c02" providerId="ADAL" clId="{5E038417-648B-4C59-A42E-C7621DA1870C}" dt="2023-06-28T07:10:50.586" v="67" actId="255"/>
          <ac:spMkLst>
            <pc:docMk/>
            <pc:sldMk cId="278856867" sldId="302"/>
            <ac:spMk id="12" creationId="{27BB1ADC-FB48-2D1B-D8D1-7F14A22F0261}"/>
          </ac:spMkLst>
        </pc:spChg>
      </pc:sldChg>
      <pc:sldChg chg="modSp mod">
        <pc:chgData name="Ioana Mesaru" userId="b53d2dcb-81a3-41f4-890c-83f6787c3c02" providerId="ADAL" clId="{5E038417-648B-4C59-A42E-C7621DA1870C}" dt="2023-06-28T07:11:50.534" v="72" actId="20577"/>
        <pc:sldMkLst>
          <pc:docMk/>
          <pc:sldMk cId="3011414240" sldId="303"/>
        </pc:sldMkLst>
        <pc:spChg chg="mod">
          <ac:chgData name="Ioana Mesaru" userId="b53d2dcb-81a3-41f4-890c-83f6787c3c02" providerId="ADAL" clId="{5E038417-648B-4C59-A42E-C7621DA1870C}" dt="2023-06-28T07:11:50.534" v="72" actId="20577"/>
          <ac:spMkLst>
            <pc:docMk/>
            <pc:sldMk cId="3011414240" sldId="303"/>
            <ac:spMk id="3" creationId="{D255F15D-E8CE-343B-B4F1-D9362F18A982}"/>
          </ac:spMkLst>
        </pc:spChg>
        <pc:spChg chg="mod">
          <ac:chgData name="Ioana Mesaru" userId="b53d2dcb-81a3-41f4-890c-83f6787c3c02" providerId="ADAL" clId="{5E038417-648B-4C59-A42E-C7621DA1870C}" dt="2023-06-28T07:11:18.893" v="68" actId="14100"/>
          <ac:spMkLst>
            <pc:docMk/>
            <pc:sldMk cId="3011414240" sldId="303"/>
            <ac:spMk id="11" creationId="{FCB0656D-B84E-CE2E-5AE8-81A23A63BE67}"/>
          </ac:spMkLst>
        </pc:spChg>
      </pc:sldChg>
      <pc:sldChg chg="modSp mod">
        <pc:chgData name="Ioana Mesaru" userId="b53d2dcb-81a3-41f4-890c-83f6787c3c02" providerId="ADAL" clId="{5E038417-648B-4C59-A42E-C7621DA1870C}" dt="2023-06-28T07:12:17.339" v="87" actId="255"/>
        <pc:sldMkLst>
          <pc:docMk/>
          <pc:sldMk cId="615148204" sldId="304"/>
        </pc:sldMkLst>
        <pc:spChg chg="mod">
          <ac:chgData name="Ioana Mesaru" userId="b53d2dcb-81a3-41f4-890c-83f6787c3c02" providerId="ADAL" clId="{5E038417-648B-4C59-A42E-C7621DA1870C}" dt="2023-06-28T07:12:09.640" v="86" actId="20577"/>
          <ac:spMkLst>
            <pc:docMk/>
            <pc:sldMk cId="615148204" sldId="304"/>
            <ac:spMk id="11" creationId="{FCB0656D-B84E-CE2E-5AE8-81A23A63BE67}"/>
          </ac:spMkLst>
        </pc:spChg>
        <pc:spChg chg="mod">
          <ac:chgData name="Ioana Mesaru" userId="b53d2dcb-81a3-41f4-890c-83f6787c3c02" providerId="ADAL" clId="{5E038417-648B-4C59-A42E-C7621DA1870C}" dt="2023-06-28T07:12:17.339" v="87" actId="255"/>
          <ac:spMkLst>
            <pc:docMk/>
            <pc:sldMk cId="615148204" sldId="304"/>
            <ac:spMk id="12" creationId="{27BB1ADC-FB48-2D1B-D8D1-7F14A22F0261}"/>
          </ac:spMkLst>
        </pc:spChg>
      </pc:sldChg>
      <pc:sldChg chg="modSp mod">
        <pc:chgData name="Ioana Mesaru" userId="b53d2dcb-81a3-41f4-890c-83f6787c3c02" providerId="ADAL" clId="{5E038417-648B-4C59-A42E-C7621DA1870C}" dt="2023-06-28T07:12:43.006" v="94" actId="20577"/>
        <pc:sldMkLst>
          <pc:docMk/>
          <pc:sldMk cId="1676244353" sldId="305"/>
        </pc:sldMkLst>
        <pc:spChg chg="mod">
          <ac:chgData name="Ioana Mesaru" userId="b53d2dcb-81a3-41f4-890c-83f6787c3c02" providerId="ADAL" clId="{5E038417-648B-4C59-A42E-C7621DA1870C}" dt="2023-06-28T07:12:43.006" v="94" actId="20577"/>
          <ac:spMkLst>
            <pc:docMk/>
            <pc:sldMk cId="1676244353" sldId="305"/>
            <ac:spMk id="2" creationId="{9702BA10-3B02-8740-C105-0B643DEDCE6B}"/>
          </ac:spMkLst>
        </pc:spChg>
        <pc:spChg chg="mod">
          <ac:chgData name="Ioana Mesaru" userId="b53d2dcb-81a3-41f4-890c-83f6787c3c02" providerId="ADAL" clId="{5E038417-648B-4C59-A42E-C7621DA1870C}" dt="2023-06-28T07:12:33.398" v="91" actId="20577"/>
          <ac:spMkLst>
            <pc:docMk/>
            <pc:sldMk cId="1676244353" sldId="305"/>
            <ac:spMk id="11" creationId="{FCB0656D-B84E-CE2E-5AE8-81A23A63BE67}"/>
          </ac:spMkLst>
        </pc:spChg>
      </pc:sldChg>
      <pc:sldChg chg="modSp mod">
        <pc:chgData name="Ioana Mesaru" userId="b53d2dcb-81a3-41f4-890c-83f6787c3c02" providerId="ADAL" clId="{5E038417-648B-4C59-A42E-C7621DA1870C}" dt="2023-06-28T07:14:20.280" v="113" actId="20577"/>
        <pc:sldMkLst>
          <pc:docMk/>
          <pc:sldMk cId="3033725738" sldId="306"/>
        </pc:sldMkLst>
        <pc:spChg chg="mod">
          <ac:chgData name="Ioana Mesaru" userId="b53d2dcb-81a3-41f4-890c-83f6787c3c02" providerId="ADAL" clId="{5E038417-648B-4C59-A42E-C7621DA1870C}" dt="2023-06-28T07:14:20.280" v="113" actId="20577"/>
          <ac:spMkLst>
            <pc:docMk/>
            <pc:sldMk cId="3033725738" sldId="306"/>
            <ac:spMk id="4" creationId="{5C20A706-3B17-316E-165D-AEE69B8294D8}"/>
          </ac:spMkLst>
        </pc:spChg>
      </pc:sldChg>
      <pc:sldChg chg="modSp mod">
        <pc:chgData name="Ioana Mesaru" userId="b53d2dcb-81a3-41f4-890c-83f6787c3c02" providerId="ADAL" clId="{5E038417-648B-4C59-A42E-C7621DA1870C}" dt="2023-06-28T07:14:47.449" v="129" actId="20577"/>
        <pc:sldMkLst>
          <pc:docMk/>
          <pc:sldMk cId="2759530183" sldId="307"/>
        </pc:sldMkLst>
        <pc:spChg chg="mod">
          <ac:chgData name="Ioana Mesaru" userId="b53d2dcb-81a3-41f4-890c-83f6787c3c02" providerId="ADAL" clId="{5E038417-648B-4C59-A42E-C7621DA1870C}" dt="2023-06-28T07:14:47.449" v="129" actId="20577"/>
          <ac:spMkLst>
            <pc:docMk/>
            <pc:sldMk cId="2759530183" sldId="307"/>
            <ac:spMk id="4" creationId="{5C20A706-3B17-316E-165D-AEE69B8294D8}"/>
          </ac:spMkLst>
        </pc:spChg>
        <pc:picChg chg="mod">
          <ac:chgData name="Ioana Mesaru" userId="b53d2dcb-81a3-41f4-890c-83f6787c3c02" providerId="ADAL" clId="{5E038417-648B-4C59-A42E-C7621DA1870C}" dt="2023-06-28T07:14:40.242" v="119" actId="1076"/>
          <ac:picMkLst>
            <pc:docMk/>
            <pc:sldMk cId="2759530183" sldId="307"/>
            <ac:picMk id="18434" creationId="{CE382C01-4441-8039-E954-89FD130E7706}"/>
          </ac:picMkLst>
        </pc:picChg>
      </pc:sldChg>
      <pc:sldChg chg="modSp mod">
        <pc:chgData name="Ioana Mesaru" userId="b53d2dcb-81a3-41f4-890c-83f6787c3c02" providerId="ADAL" clId="{5E038417-648B-4C59-A42E-C7621DA1870C}" dt="2023-06-28T07:08:04.756" v="48" actId="20577"/>
        <pc:sldMkLst>
          <pc:docMk/>
          <pc:sldMk cId="1560619508" sldId="310"/>
        </pc:sldMkLst>
        <pc:spChg chg="mod">
          <ac:chgData name="Ioana Mesaru" userId="b53d2dcb-81a3-41f4-890c-83f6787c3c02" providerId="ADAL" clId="{5E038417-648B-4C59-A42E-C7621DA1870C}" dt="2023-06-28T07:08:04.756" v="48" actId="20577"/>
          <ac:spMkLst>
            <pc:docMk/>
            <pc:sldMk cId="1560619508" sldId="310"/>
            <ac:spMk id="13" creationId="{17756AFA-FAF8-E028-F3A4-AE8DDE942582}"/>
          </ac:spMkLst>
        </pc:spChg>
      </pc:sldChg>
      <pc:sldChg chg="modSp mod">
        <pc:chgData name="Ioana Mesaru" userId="b53d2dcb-81a3-41f4-890c-83f6787c3c02" providerId="ADAL" clId="{5E038417-648B-4C59-A42E-C7621DA1870C}" dt="2023-06-28T07:13:06.469" v="97" actId="20577"/>
        <pc:sldMkLst>
          <pc:docMk/>
          <pc:sldMk cId="2578618893" sldId="311"/>
        </pc:sldMkLst>
        <pc:spChg chg="mod">
          <ac:chgData name="Ioana Mesaru" userId="b53d2dcb-81a3-41f4-890c-83f6787c3c02" providerId="ADAL" clId="{5E038417-648B-4C59-A42E-C7621DA1870C}" dt="2023-06-28T07:13:06.469" v="97" actId="20577"/>
          <ac:spMkLst>
            <pc:docMk/>
            <pc:sldMk cId="2578618893" sldId="311"/>
            <ac:spMk id="11" creationId="{FCB0656D-B84E-CE2E-5AE8-81A23A63BE67}"/>
          </ac:spMkLst>
        </pc:spChg>
        <pc:spChg chg="mod">
          <ac:chgData name="Ioana Mesaru" userId="b53d2dcb-81a3-41f4-890c-83f6787c3c02" providerId="ADAL" clId="{5E038417-648B-4C59-A42E-C7621DA1870C}" dt="2023-06-28T07:12:56.170" v="95" actId="255"/>
          <ac:spMkLst>
            <pc:docMk/>
            <pc:sldMk cId="2578618893" sldId="311"/>
            <ac:spMk id="12" creationId="{27BB1ADC-FB48-2D1B-D8D1-7F14A22F0261}"/>
          </ac:spMkLst>
        </pc:spChg>
      </pc:sldChg>
      <pc:sldChg chg="modSp mod">
        <pc:chgData name="Ioana Mesaru" userId="b53d2dcb-81a3-41f4-890c-83f6787c3c02" providerId="ADAL" clId="{5E038417-648B-4C59-A42E-C7621DA1870C}" dt="2023-06-28T07:13:36.231" v="103" actId="14100"/>
        <pc:sldMkLst>
          <pc:docMk/>
          <pc:sldMk cId="521374755" sldId="312"/>
        </pc:sldMkLst>
        <pc:spChg chg="mod">
          <ac:chgData name="Ioana Mesaru" userId="b53d2dcb-81a3-41f4-890c-83f6787c3c02" providerId="ADAL" clId="{5E038417-648B-4C59-A42E-C7621DA1870C}" dt="2023-06-28T07:13:36.231" v="103" actId="14100"/>
          <ac:spMkLst>
            <pc:docMk/>
            <pc:sldMk cId="521374755" sldId="312"/>
            <ac:spMk id="3" creationId="{D255F15D-E8CE-343B-B4F1-D9362F18A982}"/>
          </ac:spMkLst>
        </pc:spChg>
        <pc:spChg chg="mod">
          <ac:chgData name="Ioana Mesaru" userId="b53d2dcb-81a3-41f4-890c-83f6787c3c02" providerId="ADAL" clId="{5E038417-648B-4C59-A42E-C7621DA1870C}" dt="2023-06-28T07:13:20.464" v="98" actId="20577"/>
          <ac:spMkLst>
            <pc:docMk/>
            <pc:sldMk cId="521374755" sldId="312"/>
            <ac:spMk id="11" creationId="{FCB0656D-B84E-CE2E-5AE8-81A23A63BE67}"/>
          </ac:spMkLst>
        </pc:spChg>
      </pc:sldChg>
    </pc:docChg>
  </pc:docChgLst>
  <pc:docChgLst>
    <pc:chgData name="Georgiana Florea" userId="32e14472-23b1-4852-be0f-5b6882fb1783" providerId="ADAL" clId="{09C521A2-F8C3-4183-BC72-2109186A4146}"/>
    <pc:docChg chg="modSld modMainMaster">
      <pc:chgData name="Georgiana Florea" userId="32e14472-23b1-4852-be0f-5b6882fb1783" providerId="ADAL" clId="{09C521A2-F8C3-4183-BC72-2109186A4146}" dt="2023-06-23T14:35:50.654" v="16" actId="20577"/>
      <pc:docMkLst>
        <pc:docMk/>
      </pc:docMkLst>
      <pc:sldChg chg="modSp mod">
        <pc:chgData name="Georgiana Florea" userId="32e14472-23b1-4852-be0f-5b6882fb1783" providerId="ADAL" clId="{09C521A2-F8C3-4183-BC72-2109186A4146}" dt="2023-06-23T14:35:35.530" v="11" actId="1076"/>
        <pc:sldMkLst>
          <pc:docMk/>
          <pc:sldMk cId="0" sldId="260"/>
        </pc:sldMkLst>
        <pc:spChg chg="mod">
          <ac:chgData name="Georgiana Florea" userId="32e14472-23b1-4852-be0f-5b6882fb1783" providerId="ADAL" clId="{09C521A2-F8C3-4183-BC72-2109186A4146}" dt="2023-06-23T14:35:35.530" v="11" actId="1076"/>
          <ac:spMkLst>
            <pc:docMk/>
            <pc:sldMk cId="0" sldId="260"/>
            <ac:spMk id="11" creationId="{A9E8CE28-F650-458F-7306-FA88112CAE72}"/>
          </ac:spMkLst>
        </pc:spChg>
      </pc:sldChg>
      <pc:sldChg chg="modSp mod">
        <pc:chgData name="Georgiana Florea" userId="32e14472-23b1-4852-be0f-5b6882fb1783" providerId="ADAL" clId="{09C521A2-F8C3-4183-BC72-2109186A4146}" dt="2023-06-23T14:35:50.654" v="16" actId="20577"/>
        <pc:sldMkLst>
          <pc:docMk/>
          <pc:sldMk cId="0" sldId="270"/>
        </pc:sldMkLst>
        <pc:spChg chg="mod">
          <ac:chgData name="Georgiana Florea" userId="32e14472-23b1-4852-be0f-5b6882fb1783" providerId="ADAL" clId="{09C521A2-F8C3-4183-BC72-2109186A4146}" dt="2023-06-23T14:35:50.654" v="16" actId="20577"/>
          <ac:spMkLst>
            <pc:docMk/>
            <pc:sldMk cId="0" sldId="270"/>
            <ac:spMk id="599" creationId="{00000000-0000-0000-0000-000000000000}"/>
          </ac:spMkLst>
        </pc:spChg>
      </pc:sldChg>
      <pc:sldMasterChg chg="modSldLayout">
        <pc:chgData name="Georgiana Florea" userId="32e14472-23b1-4852-be0f-5b6882fb1783" providerId="ADAL" clId="{09C521A2-F8C3-4183-BC72-2109186A4146}" dt="2023-06-23T14:20:27.251" v="0" actId="735"/>
        <pc:sldMasterMkLst>
          <pc:docMk/>
          <pc:sldMasterMk cId="0" sldId="2147483659"/>
        </pc:sldMasterMkLst>
        <pc:sldLayoutChg chg="modSp">
          <pc:chgData name="Georgiana Florea" userId="32e14472-23b1-4852-be0f-5b6882fb1783" providerId="ADAL" clId="{09C521A2-F8C3-4183-BC72-2109186A4146}" dt="2023-06-23T14:20:27.251" v="0" actId="735"/>
          <pc:sldLayoutMkLst>
            <pc:docMk/>
            <pc:sldMasterMk cId="0" sldId="2147483659"/>
            <pc:sldLayoutMk cId="0" sldId="21474836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10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498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36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48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495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476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209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566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73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64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54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71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604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920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583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91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cd566ac1d1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cd566ac1d1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16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005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3"/>
        <p:cNvGrpSpPr/>
        <p:nvPr/>
      </p:nvGrpSpPr>
      <p:grpSpPr>
        <a:xfrm>
          <a:off x="0" y="0"/>
          <a:ext cx="0" cy="0"/>
          <a:chOff x="0" y="0"/>
          <a:chExt cx="0" cy="0"/>
        </a:xfrm>
      </p:grpSpPr>
      <p:sp>
        <p:nvSpPr>
          <p:cNvPr id="34" name="Google Shape;34;p2"/>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35" name="Google Shape;35;p2"/>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36" name="Google Shape;36;p2"/>
          <p:cNvSpPr/>
          <p:nvPr/>
        </p:nvSpPr>
        <p:spPr>
          <a:xfrm rot="8100000">
            <a:off x="1847981" y="18145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8100000">
            <a:off x="6038981" y="20984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8100000">
            <a:off x="7181981" y="21317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9525" y="2024075"/>
            <a:ext cx="9167825" cy="595300"/>
            <a:chOff x="-9525" y="4462475"/>
            <a:chExt cx="9167825" cy="595300"/>
          </a:xfrm>
        </p:grpSpPr>
        <p:sp>
          <p:nvSpPr>
            <p:cNvPr id="40" name="Google Shape;40;p2"/>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1" name="Google Shape;41;p2"/>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2" name="Google Shape;42;p2"/>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3" name="Google Shape;43;p2"/>
          <p:cNvGrpSpPr/>
          <p:nvPr/>
        </p:nvGrpSpPr>
        <p:grpSpPr>
          <a:xfrm>
            <a:off x="-42837" y="2005088"/>
            <a:ext cx="9229575" cy="642787"/>
            <a:chOff x="-42837" y="4443488"/>
            <a:chExt cx="9229575" cy="642787"/>
          </a:xfrm>
        </p:grpSpPr>
        <p:sp>
          <p:nvSpPr>
            <p:cNvPr id="44" name="Google Shape;44;p2"/>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2"/>
          <p:cNvSpPr/>
          <p:nvPr/>
        </p:nvSpPr>
        <p:spPr>
          <a:xfrm>
            <a:off x="2990700" y="21478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085700" y="24335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95700" y="20776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00000">
            <a:off x="8699949" y="18907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txBox="1">
            <a:spLocks noGrp="1"/>
          </p:cNvSpPr>
          <p:nvPr>
            <p:ph type="ctrTitle"/>
          </p:nvPr>
        </p:nvSpPr>
        <p:spPr>
          <a:xfrm>
            <a:off x="2847975" y="3363425"/>
            <a:ext cx="56103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rgbClr val="FFFFFF"/>
              </a:buClr>
              <a:buSzPts val="4800"/>
              <a:buNone/>
              <a:defRPr sz="4800">
                <a:solidFill>
                  <a:srgbClr val="FFFFFF"/>
                </a:solidFill>
              </a:defRPr>
            </a:lvl1pPr>
            <a:lvl2pPr lvl="1" algn="r">
              <a:spcBef>
                <a:spcPts val="0"/>
              </a:spcBef>
              <a:spcAft>
                <a:spcPts val="0"/>
              </a:spcAft>
              <a:buClr>
                <a:srgbClr val="FFFFFF"/>
              </a:buClr>
              <a:buSzPts val="4800"/>
              <a:buNone/>
              <a:defRPr sz="4800">
                <a:solidFill>
                  <a:srgbClr val="FFFFFF"/>
                </a:solidFill>
              </a:defRPr>
            </a:lvl2pPr>
            <a:lvl3pPr lvl="2" algn="r">
              <a:spcBef>
                <a:spcPts val="0"/>
              </a:spcBef>
              <a:spcAft>
                <a:spcPts val="0"/>
              </a:spcAft>
              <a:buClr>
                <a:srgbClr val="FFFFFF"/>
              </a:buClr>
              <a:buSzPts val="4800"/>
              <a:buNone/>
              <a:defRPr sz="4800">
                <a:solidFill>
                  <a:srgbClr val="FFFFFF"/>
                </a:solidFill>
              </a:defRPr>
            </a:lvl3pPr>
            <a:lvl4pPr lvl="3" algn="r">
              <a:spcBef>
                <a:spcPts val="0"/>
              </a:spcBef>
              <a:spcAft>
                <a:spcPts val="0"/>
              </a:spcAft>
              <a:buClr>
                <a:srgbClr val="FFFFFF"/>
              </a:buClr>
              <a:buSzPts val="4800"/>
              <a:buNone/>
              <a:defRPr sz="4800">
                <a:solidFill>
                  <a:srgbClr val="FFFFFF"/>
                </a:solidFill>
              </a:defRPr>
            </a:lvl4pPr>
            <a:lvl5pPr lvl="4" algn="r">
              <a:spcBef>
                <a:spcPts val="0"/>
              </a:spcBef>
              <a:spcAft>
                <a:spcPts val="0"/>
              </a:spcAft>
              <a:buClr>
                <a:srgbClr val="FFFFFF"/>
              </a:buClr>
              <a:buSzPts val="4800"/>
              <a:buNone/>
              <a:defRPr sz="4800">
                <a:solidFill>
                  <a:srgbClr val="FFFFFF"/>
                </a:solidFill>
              </a:defRPr>
            </a:lvl5pPr>
            <a:lvl6pPr lvl="5" algn="r">
              <a:spcBef>
                <a:spcPts val="0"/>
              </a:spcBef>
              <a:spcAft>
                <a:spcPts val="0"/>
              </a:spcAft>
              <a:buClr>
                <a:srgbClr val="FFFFFF"/>
              </a:buClr>
              <a:buSzPts val="4800"/>
              <a:buNone/>
              <a:defRPr sz="4800">
                <a:solidFill>
                  <a:srgbClr val="FFFFFF"/>
                </a:solidFill>
              </a:defRPr>
            </a:lvl6pPr>
            <a:lvl7pPr lvl="6" algn="r">
              <a:spcBef>
                <a:spcPts val="0"/>
              </a:spcBef>
              <a:spcAft>
                <a:spcPts val="0"/>
              </a:spcAft>
              <a:buClr>
                <a:srgbClr val="FFFFFF"/>
              </a:buClr>
              <a:buSzPts val="4800"/>
              <a:buNone/>
              <a:defRPr sz="4800">
                <a:solidFill>
                  <a:srgbClr val="FFFFFF"/>
                </a:solidFill>
              </a:defRPr>
            </a:lvl7pPr>
            <a:lvl8pPr lvl="7" algn="r">
              <a:spcBef>
                <a:spcPts val="0"/>
              </a:spcBef>
              <a:spcAft>
                <a:spcPts val="0"/>
              </a:spcAft>
              <a:buClr>
                <a:srgbClr val="FFFFFF"/>
              </a:buClr>
              <a:buSzPts val="4800"/>
              <a:buNone/>
              <a:defRPr sz="4800">
                <a:solidFill>
                  <a:srgbClr val="FFFFFF"/>
                </a:solidFill>
              </a:defRPr>
            </a:lvl8pPr>
            <a:lvl9pPr lvl="8" algn="r">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74"/>
        <p:cNvGrpSpPr/>
        <p:nvPr/>
      </p:nvGrpSpPr>
      <p:grpSpPr>
        <a:xfrm>
          <a:off x="0" y="0"/>
          <a:ext cx="0" cy="0"/>
          <a:chOff x="0" y="0"/>
          <a:chExt cx="0" cy="0"/>
        </a:xfrm>
      </p:grpSpPr>
      <p:sp>
        <p:nvSpPr>
          <p:cNvPr id="75" name="Google Shape;75;p3"/>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76" name="Google Shape;76;p3"/>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77" name="Google Shape;77;p3"/>
          <p:cNvSpPr/>
          <p:nvPr/>
        </p:nvSpPr>
        <p:spPr>
          <a:xfrm rot="8100000">
            <a:off x="1847981" y="18145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8100000">
            <a:off x="6038981" y="20984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8100000">
            <a:off x="7181981" y="21317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3"/>
          <p:cNvGrpSpPr/>
          <p:nvPr/>
        </p:nvGrpSpPr>
        <p:grpSpPr>
          <a:xfrm>
            <a:off x="-9525" y="2024075"/>
            <a:ext cx="9167825" cy="595300"/>
            <a:chOff x="-9525" y="4462475"/>
            <a:chExt cx="9167825" cy="595300"/>
          </a:xfrm>
        </p:grpSpPr>
        <p:sp>
          <p:nvSpPr>
            <p:cNvPr id="81" name="Google Shape;81;p3"/>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82" name="Google Shape;82;p3"/>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83" name="Google Shape;83;p3"/>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84" name="Google Shape;84;p3"/>
          <p:cNvGrpSpPr/>
          <p:nvPr/>
        </p:nvGrpSpPr>
        <p:grpSpPr>
          <a:xfrm>
            <a:off x="-42837" y="2005088"/>
            <a:ext cx="9229575" cy="642787"/>
            <a:chOff x="-42837" y="4443488"/>
            <a:chExt cx="9229575" cy="642787"/>
          </a:xfrm>
        </p:grpSpPr>
        <p:sp>
          <p:nvSpPr>
            <p:cNvPr id="85" name="Google Shape;85;p3"/>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2990700" y="21478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85700" y="24335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895700" y="20776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8100000">
            <a:off x="8699949" y="18907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txBox="1">
            <a:spLocks noGrp="1"/>
          </p:cNvSpPr>
          <p:nvPr>
            <p:ph type="ctrTitle"/>
          </p:nvPr>
        </p:nvSpPr>
        <p:spPr>
          <a:xfrm>
            <a:off x="2309350" y="3031150"/>
            <a:ext cx="5214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600"/>
              <a:buNone/>
              <a:defRPr sz="3600">
                <a:solidFill>
                  <a:srgbClr val="FFFFFF"/>
                </a:solidFill>
              </a:defRPr>
            </a:lvl1pPr>
            <a:lvl2pPr lvl="1" algn="r" rtl="0">
              <a:spcBef>
                <a:spcPts val="0"/>
              </a:spcBef>
              <a:spcAft>
                <a:spcPts val="0"/>
              </a:spcAft>
              <a:buClr>
                <a:srgbClr val="FFFFFF"/>
              </a:buClr>
              <a:buSzPts val="3600"/>
              <a:buNone/>
              <a:defRPr sz="3600">
                <a:solidFill>
                  <a:srgbClr val="FFFFFF"/>
                </a:solidFill>
              </a:defRPr>
            </a:lvl2pPr>
            <a:lvl3pPr lvl="2" algn="r" rtl="0">
              <a:spcBef>
                <a:spcPts val="0"/>
              </a:spcBef>
              <a:spcAft>
                <a:spcPts val="0"/>
              </a:spcAft>
              <a:buClr>
                <a:srgbClr val="FFFFFF"/>
              </a:buClr>
              <a:buSzPts val="3600"/>
              <a:buNone/>
              <a:defRPr sz="3600">
                <a:solidFill>
                  <a:srgbClr val="FFFFFF"/>
                </a:solidFill>
              </a:defRPr>
            </a:lvl3pPr>
            <a:lvl4pPr lvl="3" algn="r" rtl="0">
              <a:spcBef>
                <a:spcPts val="0"/>
              </a:spcBef>
              <a:spcAft>
                <a:spcPts val="0"/>
              </a:spcAft>
              <a:buClr>
                <a:srgbClr val="FFFFFF"/>
              </a:buClr>
              <a:buSzPts val="3600"/>
              <a:buNone/>
              <a:defRPr sz="3600">
                <a:solidFill>
                  <a:srgbClr val="FFFFFF"/>
                </a:solidFill>
              </a:defRPr>
            </a:lvl4pPr>
            <a:lvl5pPr lvl="4" algn="r" rtl="0">
              <a:spcBef>
                <a:spcPts val="0"/>
              </a:spcBef>
              <a:spcAft>
                <a:spcPts val="0"/>
              </a:spcAft>
              <a:buClr>
                <a:srgbClr val="FFFFFF"/>
              </a:buClr>
              <a:buSzPts val="3600"/>
              <a:buNone/>
              <a:defRPr sz="3600">
                <a:solidFill>
                  <a:srgbClr val="FFFFFF"/>
                </a:solidFill>
              </a:defRPr>
            </a:lvl5pPr>
            <a:lvl6pPr lvl="5" algn="r" rtl="0">
              <a:spcBef>
                <a:spcPts val="0"/>
              </a:spcBef>
              <a:spcAft>
                <a:spcPts val="0"/>
              </a:spcAft>
              <a:buClr>
                <a:srgbClr val="FFFFFF"/>
              </a:buClr>
              <a:buSzPts val="3600"/>
              <a:buNone/>
              <a:defRPr sz="3600">
                <a:solidFill>
                  <a:srgbClr val="FFFFFF"/>
                </a:solidFill>
              </a:defRPr>
            </a:lvl6pPr>
            <a:lvl7pPr lvl="6" algn="r" rtl="0">
              <a:spcBef>
                <a:spcPts val="0"/>
              </a:spcBef>
              <a:spcAft>
                <a:spcPts val="0"/>
              </a:spcAft>
              <a:buClr>
                <a:srgbClr val="FFFFFF"/>
              </a:buClr>
              <a:buSzPts val="3600"/>
              <a:buNone/>
              <a:defRPr sz="3600">
                <a:solidFill>
                  <a:srgbClr val="FFFFFF"/>
                </a:solidFill>
              </a:defRPr>
            </a:lvl7pPr>
            <a:lvl8pPr lvl="7" algn="r" rtl="0">
              <a:spcBef>
                <a:spcPts val="0"/>
              </a:spcBef>
              <a:spcAft>
                <a:spcPts val="0"/>
              </a:spcAft>
              <a:buClr>
                <a:srgbClr val="FFFFFF"/>
              </a:buClr>
              <a:buSzPts val="3600"/>
              <a:buNone/>
              <a:defRPr sz="3600">
                <a:solidFill>
                  <a:srgbClr val="FFFFFF"/>
                </a:solidFill>
              </a:defRPr>
            </a:lvl8pPr>
            <a:lvl9pPr lvl="8" algn="r" rtl="0">
              <a:spcBef>
                <a:spcPts val="0"/>
              </a:spcBef>
              <a:spcAft>
                <a:spcPts val="0"/>
              </a:spcAft>
              <a:buClr>
                <a:srgbClr val="FFFFFF"/>
              </a:buClr>
              <a:buSzPts val="3600"/>
              <a:buNone/>
              <a:defRPr sz="3600">
                <a:solidFill>
                  <a:srgbClr val="FFFFFF"/>
                </a:solidFill>
              </a:defRPr>
            </a:lvl9pPr>
          </a:lstStyle>
          <a:p>
            <a:endParaRPr/>
          </a:p>
        </p:txBody>
      </p:sp>
      <p:sp>
        <p:nvSpPr>
          <p:cNvPr id="115" name="Google Shape;115;p3"/>
          <p:cNvSpPr txBox="1">
            <a:spLocks noGrp="1"/>
          </p:cNvSpPr>
          <p:nvPr>
            <p:ph type="subTitle" idx="1"/>
          </p:nvPr>
        </p:nvSpPr>
        <p:spPr>
          <a:xfrm>
            <a:off x="2309441" y="4059250"/>
            <a:ext cx="5214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000"/>
              <a:buNone/>
              <a:defRPr>
                <a:solidFill>
                  <a:srgbClr val="FFFFFF"/>
                </a:solidFill>
              </a:defRPr>
            </a:lvl1pPr>
            <a:lvl2pPr lvl="1" algn="r" rtl="0">
              <a:spcBef>
                <a:spcPts val="0"/>
              </a:spcBef>
              <a:spcAft>
                <a:spcPts val="0"/>
              </a:spcAft>
              <a:buClr>
                <a:srgbClr val="FFFFFF"/>
              </a:buClr>
              <a:buSzPts val="3000"/>
              <a:buNone/>
              <a:defRPr sz="3000">
                <a:solidFill>
                  <a:srgbClr val="FFFFFF"/>
                </a:solidFill>
              </a:defRPr>
            </a:lvl2pPr>
            <a:lvl3pPr lvl="2" algn="r" rtl="0">
              <a:spcBef>
                <a:spcPts val="0"/>
              </a:spcBef>
              <a:spcAft>
                <a:spcPts val="0"/>
              </a:spcAft>
              <a:buClr>
                <a:srgbClr val="FFFFFF"/>
              </a:buClr>
              <a:buSzPts val="3000"/>
              <a:buNone/>
              <a:defRPr sz="3000">
                <a:solidFill>
                  <a:srgbClr val="FFFFFF"/>
                </a:solidFill>
              </a:defRPr>
            </a:lvl3pPr>
            <a:lvl4pPr lvl="3" algn="r" rtl="0">
              <a:spcBef>
                <a:spcPts val="0"/>
              </a:spcBef>
              <a:spcAft>
                <a:spcPts val="0"/>
              </a:spcAft>
              <a:buClr>
                <a:srgbClr val="FFFFFF"/>
              </a:buClr>
              <a:buSzPts val="3000"/>
              <a:buNone/>
              <a:defRPr sz="3000">
                <a:solidFill>
                  <a:srgbClr val="FFFFFF"/>
                </a:solidFill>
              </a:defRPr>
            </a:lvl4pPr>
            <a:lvl5pPr lvl="4" algn="r" rtl="0">
              <a:spcBef>
                <a:spcPts val="0"/>
              </a:spcBef>
              <a:spcAft>
                <a:spcPts val="0"/>
              </a:spcAft>
              <a:buClr>
                <a:srgbClr val="FFFFFF"/>
              </a:buClr>
              <a:buSzPts val="3000"/>
              <a:buNone/>
              <a:defRPr sz="3000">
                <a:solidFill>
                  <a:srgbClr val="FFFFFF"/>
                </a:solidFill>
              </a:defRPr>
            </a:lvl5pPr>
            <a:lvl6pPr lvl="5" algn="r" rtl="0">
              <a:spcBef>
                <a:spcPts val="0"/>
              </a:spcBef>
              <a:spcAft>
                <a:spcPts val="0"/>
              </a:spcAft>
              <a:buClr>
                <a:srgbClr val="FFFFFF"/>
              </a:buClr>
              <a:buSzPts val="3000"/>
              <a:buNone/>
              <a:defRPr sz="3000">
                <a:solidFill>
                  <a:srgbClr val="FFFFFF"/>
                </a:solidFill>
              </a:defRPr>
            </a:lvl6pPr>
            <a:lvl7pPr lvl="6" algn="r" rtl="0">
              <a:spcBef>
                <a:spcPts val="0"/>
              </a:spcBef>
              <a:spcAft>
                <a:spcPts val="0"/>
              </a:spcAft>
              <a:buClr>
                <a:srgbClr val="FFFFFF"/>
              </a:buClr>
              <a:buSzPts val="3000"/>
              <a:buNone/>
              <a:defRPr sz="3000">
                <a:solidFill>
                  <a:srgbClr val="FFFFFF"/>
                </a:solidFill>
              </a:defRPr>
            </a:lvl7pPr>
            <a:lvl8pPr lvl="7" algn="r" rtl="0">
              <a:spcBef>
                <a:spcPts val="0"/>
              </a:spcBef>
              <a:spcAft>
                <a:spcPts val="0"/>
              </a:spcAft>
              <a:buClr>
                <a:srgbClr val="FFFFFF"/>
              </a:buClr>
              <a:buSzPts val="3000"/>
              <a:buNone/>
              <a:defRPr sz="3000">
                <a:solidFill>
                  <a:srgbClr val="FFFFFF"/>
                </a:solidFill>
              </a:defRPr>
            </a:lvl8pPr>
            <a:lvl9pPr lvl="8" algn="r" rtl="0">
              <a:spcBef>
                <a:spcPts val="0"/>
              </a:spcBef>
              <a:spcAft>
                <a:spcPts val="0"/>
              </a:spcAft>
              <a:buClr>
                <a:srgbClr val="FFFFFF"/>
              </a:buClr>
              <a:buSzPts val="3000"/>
              <a:buNone/>
              <a:defRPr sz="3000">
                <a:solidFill>
                  <a:srgbClr val="FFFFFF"/>
                </a:solidFill>
              </a:defRPr>
            </a:lvl9pPr>
          </a:lstStyle>
          <a:p>
            <a:endParaRPr/>
          </a:p>
        </p:txBody>
      </p:sp>
      <p:sp>
        <p:nvSpPr>
          <p:cNvPr id="116" name="Google Shape;116;p3"/>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7"/>
        <p:cNvGrpSpPr/>
        <p:nvPr/>
      </p:nvGrpSpPr>
      <p:grpSpPr>
        <a:xfrm>
          <a:off x="0" y="0"/>
          <a:ext cx="0" cy="0"/>
          <a:chOff x="0" y="0"/>
          <a:chExt cx="0" cy="0"/>
        </a:xfrm>
      </p:grpSpPr>
      <p:sp>
        <p:nvSpPr>
          <p:cNvPr id="118" name="Google Shape;118;p4"/>
          <p:cNvSpPr txBox="1">
            <a:spLocks noGrp="1"/>
          </p:cNvSpPr>
          <p:nvPr>
            <p:ph type="body" idx="1"/>
          </p:nvPr>
        </p:nvSpPr>
        <p:spPr>
          <a:xfrm>
            <a:off x="1519975" y="2161800"/>
            <a:ext cx="6104100" cy="8199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SzPts val="3000"/>
              <a:buChar char="◉"/>
              <a:defRPr sz="3000" i="1"/>
            </a:lvl1pPr>
            <a:lvl2pPr marL="914400" lvl="1" indent="-419100" algn="ctr" rtl="0">
              <a:spcBef>
                <a:spcPts val="0"/>
              </a:spcBef>
              <a:spcAft>
                <a:spcPts val="0"/>
              </a:spcAft>
              <a:buSzPts val="3000"/>
              <a:buChar char="◉"/>
              <a:defRPr sz="3000" i="1"/>
            </a:lvl2pPr>
            <a:lvl3pPr marL="1371600" lvl="2" indent="-419100" algn="ctr" rtl="0">
              <a:spcBef>
                <a:spcPts val="0"/>
              </a:spcBef>
              <a:spcAft>
                <a:spcPts val="0"/>
              </a:spcAft>
              <a:buSzPts val="3000"/>
              <a:buChar char="■"/>
              <a:defRPr sz="3000" i="1"/>
            </a:lvl3pPr>
            <a:lvl4pPr marL="1828800" lvl="3" indent="-419100" algn="ctr" rtl="0">
              <a:spcBef>
                <a:spcPts val="0"/>
              </a:spcBef>
              <a:spcAft>
                <a:spcPts val="0"/>
              </a:spcAft>
              <a:buSzPts val="3000"/>
              <a:buChar char="●"/>
              <a:defRPr sz="3000" i="1"/>
            </a:lvl4pPr>
            <a:lvl5pPr marL="2286000" lvl="4" indent="-419100" algn="ctr" rtl="0">
              <a:spcBef>
                <a:spcPts val="0"/>
              </a:spcBef>
              <a:spcAft>
                <a:spcPts val="0"/>
              </a:spcAft>
              <a:buSzPts val="3000"/>
              <a:buChar char="○"/>
              <a:defRPr sz="3000" i="1"/>
            </a:lvl5pPr>
            <a:lvl6pPr marL="2743200" lvl="5" indent="-419100" algn="ctr" rtl="0">
              <a:spcBef>
                <a:spcPts val="0"/>
              </a:spcBef>
              <a:spcAft>
                <a:spcPts val="0"/>
              </a:spcAft>
              <a:buSzPts val="3000"/>
              <a:buChar char="■"/>
              <a:defRPr sz="3000" i="1"/>
            </a:lvl6pPr>
            <a:lvl7pPr marL="3200400" lvl="6" indent="-419100" algn="ctr" rtl="0">
              <a:spcBef>
                <a:spcPts val="0"/>
              </a:spcBef>
              <a:spcAft>
                <a:spcPts val="0"/>
              </a:spcAft>
              <a:buSzPts val="3000"/>
              <a:buChar char="●"/>
              <a:defRPr sz="3000" i="1"/>
            </a:lvl7pPr>
            <a:lvl8pPr marL="3657600" lvl="7" indent="-419100" algn="ctr" rtl="0">
              <a:spcBef>
                <a:spcPts val="0"/>
              </a:spcBef>
              <a:spcAft>
                <a:spcPts val="0"/>
              </a:spcAft>
              <a:buSzPts val="3000"/>
              <a:buChar char="○"/>
              <a:defRPr sz="3000" i="1"/>
            </a:lvl8pPr>
            <a:lvl9pPr marL="4114800" lvl="8" indent="-419100" algn="ctr">
              <a:spcBef>
                <a:spcPts val="0"/>
              </a:spcBef>
              <a:spcAft>
                <a:spcPts val="0"/>
              </a:spcAft>
              <a:buSzPts val="3000"/>
              <a:buChar char="■"/>
              <a:defRPr sz="3000" i="1"/>
            </a:lvl9pPr>
          </a:lstStyle>
          <a:p>
            <a:endParaRPr/>
          </a:p>
        </p:txBody>
      </p:sp>
      <p:sp>
        <p:nvSpPr>
          <p:cNvPr id="120" name="Google Shape;120;p4"/>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121" name="Google Shape;121;p4"/>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122" name="Google Shape;122;p4"/>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a:off x="-9525" y="4462475"/>
            <a:ext cx="9167825" cy="595300"/>
            <a:chOff x="-9525" y="4462475"/>
            <a:chExt cx="9167825" cy="595300"/>
          </a:xfrm>
        </p:grpSpPr>
        <p:sp>
          <p:nvSpPr>
            <p:cNvPr id="126" name="Google Shape;126;p4"/>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127" name="Google Shape;127;p4"/>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128" name="Google Shape;128;p4"/>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129" name="Google Shape;129;p4"/>
          <p:cNvGrpSpPr/>
          <p:nvPr/>
        </p:nvGrpSpPr>
        <p:grpSpPr>
          <a:xfrm>
            <a:off x="-42837" y="4443488"/>
            <a:ext cx="9229575" cy="642787"/>
            <a:chOff x="-42837" y="4443488"/>
            <a:chExt cx="9229575" cy="642787"/>
          </a:xfrm>
        </p:grpSpPr>
        <p:sp>
          <p:nvSpPr>
            <p:cNvPr id="130" name="Google Shape;130;p4"/>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4"/>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03"/>
        <p:cNvGrpSpPr/>
        <p:nvPr/>
      </p:nvGrpSpPr>
      <p:grpSpPr>
        <a:xfrm>
          <a:off x="0" y="0"/>
          <a:ext cx="0" cy="0"/>
          <a:chOff x="0" y="0"/>
          <a:chExt cx="0" cy="0"/>
        </a:xfrm>
      </p:grpSpPr>
      <p:sp>
        <p:nvSpPr>
          <p:cNvPr id="204" name="Google Shape;204;p6"/>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05" name="Google Shape;205;p6"/>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06" name="Google Shape;206;p6"/>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6"/>
          <p:cNvGrpSpPr/>
          <p:nvPr/>
        </p:nvGrpSpPr>
        <p:grpSpPr>
          <a:xfrm>
            <a:off x="-9525" y="4462475"/>
            <a:ext cx="9167825" cy="595300"/>
            <a:chOff x="-9525" y="4462475"/>
            <a:chExt cx="9167825" cy="595300"/>
          </a:xfrm>
        </p:grpSpPr>
        <p:sp>
          <p:nvSpPr>
            <p:cNvPr id="210" name="Google Shape;210;p6"/>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211" name="Google Shape;211;p6"/>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212" name="Google Shape;212;p6"/>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213" name="Google Shape;213;p6"/>
          <p:cNvGrpSpPr/>
          <p:nvPr/>
        </p:nvGrpSpPr>
        <p:grpSpPr>
          <a:xfrm>
            <a:off x="-42837" y="4443488"/>
            <a:ext cx="9229575" cy="642788"/>
            <a:chOff x="-42837" y="4443488"/>
            <a:chExt cx="9229575" cy="642788"/>
          </a:xfrm>
        </p:grpSpPr>
        <p:sp>
          <p:nvSpPr>
            <p:cNvPr id="214" name="Google Shape;214;p6"/>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6"/>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44" name="Google Shape;244;p6"/>
          <p:cNvSpPr txBox="1">
            <a:spLocks noGrp="1"/>
          </p:cNvSpPr>
          <p:nvPr>
            <p:ph type="body" idx="1"/>
          </p:nvPr>
        </p:nvSpPr>
        <p:spPr>
          <a:xfrm>
            <a:off x="1131500" y="1552950"/>
            <a:ext cx="3339900" cy="2665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45" name="Google Shape;245;p6"/>
          <p:cNvSpPr txBox="1">
            <a:spLocks noGrp="1"/>
          </p:cNvSpPr>
          <p:nvPr>
            <p:ph type="body" idx="2"/>
          </p:nvPr>
        </p:nvSpPr>
        <p:spPr>
          <a:xfrm>
            <a:off x="4672563" y="1552950"/>
            <a:ext cx="3339900" cy="2665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46" name="Google Shape;246;p6"/>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2"/>
        <p:cNvGrpSpPr/>
        <p:nvPr/>
      </p:nvGrpSpPr>
      <p:grpSpPr>
        <a:xfrm>
          <a:off x="0" y="0"/>
          <a:ext cx="0" cy="0"/>
          <a:chOff x="0" y="0"/>
          <a:chExt cx="0" cy="0"/>
        </a:xfrm>
      </p:grpSpPr>
      <p:sp>
        <p:nvSpPr>
          <p:cNvPr id="293" name="Google Shape;293;p8"/>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94" name="Google Shape;294;p8"/>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95" name="Google Shape;295;p8"/>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8"/>
          <p:cNvGrpSpPr/>
          <p:nvPr/>
        </p:nvGrpSpPr>
        <p:grpSpPr>
          <a:xfrm>
            <a:off x="-9525" y="4462475"/>
            <a:ext cx="9167825" cy="595300"/>
            <a:chOff x="-9525" y="4462475"/>
            <a:chExt cx="9167825" cy="595300"/>
          </a:xfrm>
        </p:grpSpPr>
        <p:sp>
          <p:nvSpPr>
            <p:cNvPr id="299" name="Google Shape;299;p8"/>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00" name="Google Shape;300;p8"/>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01" name="Google Shape;301;p8"/>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02" name="Google Shape;302;p8"/>
          <p:cNvGrpSpPr/>
          <p:nvPr/>
        </p:nvGrpSpPr>
        <p:grpSpPr>
          <a:xfrm>
            <a:off x="-42837" y="4443488"/>
            <a:ext cx="9229575" cy="642788"/>
            <a:chOff x="-42837" y="4443488"/>
            <a:chExt cx="9229575" cy="642788"/>
          </a:xfrm>
        </p:grpSpPr>
        <p:sp>
          <p:nvSpPr>
            <p:cNvPr id="303" name="Google Shape;303;p8"/>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8"/>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33" name="Google Shape;333;p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
        <p:nvSpPr>
          <p:cNvPr id="377" name="Google Shape;377;p10"/>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378" name="Google Shape;378;p10"/>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79" name="Google Shape;379;p10"/>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0"/>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0"/>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0"/>
          <p:cNvGrpSpPr/>
          <p:nvPr/>
        </p:nvGrpSpPr>
        <p:grpSpPr>
          <a:xfrm>
            <a:off x="-9525" y="4462475"/>
            <a:ext cx="9167825" cy="595300"/>
            <a:chOff x="-9525" y="4462475"/>
            <a:chExt cx="9167825" cy="595300"/>
          </a:xfrm>
        </p:grpSpPr>
        <p:sp>
          <p:nvSpPr>
            <p:cNvPr id="383" name="Google Shape;383;p10"/>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84" name="Google Shape;384;p10"/>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85" name="Google Shape;385;p10"/>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86" name="Google Shape;386;p10"/>
          <p:cNvGrpSpPr/>
          <p:nvPr/>
        </p:nvGrpSpPr>
        <p:grpSpPr>
          <a:xfrm>
            <a:off x="-42837" y="4443488"/>
            <a:ext cx="9229575" cy="642788"/>
            <a:chOff x="-42837" y="4443488"/>
            <a:chExt cx="9229575" cy="642788"/>
          </a:xfrm>
        </p:grpSpPr>
        <p:sp>
          <p:nvSpPr>
            <p:cNvPr id="387" name="Google Shape;387;p10"/>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0"/>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0"/>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0"/>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10"/>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 graph">
  <p:cSld name="BLANK_2">
    <p:spTree>
      <p:nvGrpSpPr>
        <p:cNvPr id="1" name="Shape 417"/>
        <p:cNvGrpSpPr/>
        <p:nvPr/>
      </p:nvGrpSpPr>
      <p:grpSpPr>
        <a:xfrm>
          <a:off x="0" y="0"/>
          <a:ext cx="0" cy="0"/>
          <a:chOff x="0" y="0"/>
          <a:chExt cx="0" cy="0"/>
        </a:xfrm>
      </p:grpSpPr>
      <p:sp>
        <p:nvSpPr>
          <p:cNvPr id="418" name="Google Shape;418;p11"/>
          <p:cNvSpPr/>
          <p:nvPr/>
        </p:nvSpPr>
        <p:spPr>
          <a:xfrm>
            <a:off x="-20075" y="636775"/>
            <a:ext cx="9203950" cy="4550900"/>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chemeClr val="accent5"/>
          </a:solidFill>
          <a:ln>
            <a:noFill/>
          </a:ln>
        </p:spPr>
      </p:sp>
      <p:sp>
        <p:nvSpPr>
          <p:cNvPr id="419" name="Google Shape;419;p11"/>
          <p:cNvSpPr/>
          <p:nvPr/>
        </p:nvSpPr>
        <p:spPr>
          <a:xfrm>
            <a:off x="-33475" y="768100"/>
            <a:ext cx="9210650" cy="4406200"/>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0" name="Google Shape;420;p11"/>
          <p:cNvSpPr/>
          <p:nvPr/>
        </p:nvSpPr>
        <p:spPr>
          <a:xfrm rot="8100000">
            <a:off x="1847981" y="44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rot="8100000">
            <a:off x="6038981" y="72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rot="8100000">
            <a:off x="7181981" y="76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1"/>
          <p:cNvGrpSpPr/>
          <p:nvPr/>
        </p:nvGrpSpPr>
        <p:grpSpPr>
          <a:xfrm>
            <a:off x="-9525" y="652475"/>
            <a:ext cx="9167825" cy="595300"/>
            <a:chOff x="-9525" y="4462475"/>
            <a:chExt cx="9167825" cy="595300"/>
          </a:xfrm>
        </p:grpSpPr>
        <p:sp>
          <p:nvSpPr>
            <p:cNvPr id="424" name="Google Shape;424;p1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25" name="Google Shape;425;p1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26" name="Google Shape;426;p1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27" name="Google Shape;427;p11"/>
          <p:cNvGrpSpPr/>
          <p:nvPr/>
        </p:nvGrpSpPr>
        <p:grpSpPr>
          <a:xfrm>
            <a:off x="-42837" y="633488"/>
            <a:ext cx="9229575" cy="642787"/>
            <a:chOff x="-42837" y="4443488"/>
            <a:chExt cx="9229575" cy="642787"/>
          </a:xfrm>
        </p:grpSpPr>
        <p:sp>
          <p:nvSpPr>
            <p:cNvPr id="428" name="Google Shape;428;p11"/>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2990700" y="77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1085700" y="106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4895700" y="70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8100000">
            <a:off x="8699949" y="51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381000" y="7"/>
            <a:ext cx="8382000" cy="5162348"/>
            <a:chOff x="381000" y="-18750"/>
            <a:chExt cx="8382000" cy="5181000"/>
          </a:xfrm>
        </p:grpSpPr>
        <p:cxnSp>
          <p:nvCxnSpPr>
            <p:cNvPr id="7" name="Google Shape;7;p1"/>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8" name="Google Shape;8;p1"/>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9" name="Google Shape;9;p1"/>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0" name="Google Shape;10;p1"/>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1"/>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1"/>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1"/>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1"/>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1"/>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1"/>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1"/>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1"/>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9" name="Google Shape;19;p1"/>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0" name="Google Shape;20;p1"/>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1" name="Google Shape;21;p1"/>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2" name="Google Shape;22;p1"/>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3;p1"/>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4;p1"/>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5;p1"/>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6;p1"/>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7;p1"/>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8;p1"/>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9;p1"/>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30" name="Google Shape;30;p1"/>
          <p:cNvSpPr txBox="1">
            <a:spLocks noGrp="1"/>
          </p:cNvSpPr>
          <p:nvPr>
            <p:ph type="title"/>
          </p:nvPr>
        </p:nvSpPr>
        <p:spPr>
          <a:xfrm>
            <a:off x="1047750" y="634125"/>
            <a:ext cx="6996600" cy="715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1pPr>
            <a:lvl2pPr lvl="1"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2pPr>
            <a:lvl3pPr lvl="2"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3pPr>
            <a:lvl4pPr lvl="3"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4pPr>
            <a:lvl5pPr lvl="4"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5pPr>
            <a:lvl6pPr lvl="5"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6pPr>
            <a:lvl7pPr lvl="6"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7pPr>
            <a:lvl8pPr lvl="7"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8pPr>
            <a:lvl9pPr lvl="8"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9pPr>
          </a:lstStyle>
          <a:p>
            <a:endParaRPr/>
          </a:p>
        </p:txBody>
      </p:sp>
      <p:sp>
        <p:nvSpPr>
          <p:cNvPr id="31" name="Google Shape;31;p1"/>
          <p:cNvSpPr txBox="1">
            <a:spLocks noGrp="1"/>
          </p:cNvSpPr>
          <p:nvPr>
            <p:ph type="body" idx="1"/>
          </p:nvPr>
        </p:nvSpPr>
        <p:spPr>
          <a:xfrm>
            <a:off x="1075850" y="1540175"/>
            <a:ext cx="6996600" cy="19221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Source Sans Pro"/>
              <a:buChar char="◉"/>
              <a:defRPr sz="2000">
                <a:solidFill>
                  <a:schemeClr val="dk1"/>
                </a:solidFill>
                <a:latin typeface="Source Sans Pro"/>
                <a:ea typeface="Source Sans Pro"/>
                <a:cs typeface="Source Sans Pro"/>
                <a:sym typeface="Source Sans Pro"/>
              </a:defRPr>
            </a:lvl1pPr>
            <a:lvl2pPr marL="914400" lvl="1"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2pPr>
            <a:lvl3pPr marL="1371600" lvl="2"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32" name="Google Shape;32;p1"/>
          <p:cNvSpPr txBox="1">
            <a:spLocks noGrp="1"/>
          </p:cNvSpPr>
          <p:nvPr>
            <p:ph type="sldNum" idx="12"/>
          </p:nvPr>
        </p:nvSpPr>
        <p:spPr>
          <a:xfrm>
            <a:off x="8556775" y="4826200"/>
            <a:ext cx="548700" cy="317400"/>
          </a:xfrm>
          <a:prstGeom prst="rect">
            <a:avLst/>
          </a:prstGeom>
          <a:noFill/>
          <a:ln>
            <a:noFill/>
          </a:ln>
        </p:spPr>
        <p:txBody>
          <a:bodyPr spcFirstLastPara="1" wrap="square" lIns="91425" tIns="91425" rIns="91425" bIns="91425" anchor="t" anchorCtr="0">
            <a:noAutofit/>
          </a:bodyPr>
          <a:lstStyle>
            <a:lvl1pPr lvl="0" algn="r">
              <a:buNone/>
              <a:defRPr sz="1000">
                <a:solidFill>
                  <a:srgbClr val="FFFFFF"/>
                </a:solidFill>
                <a:latin typeface="Oswald"/>
                <a:ea typeface="Oswald"/>
                <a:cs typeface="Oswald"/>
                <a:sym typeface="Oswald"/>
              </a:defRPr>
            </a:lvl1pPr>
            <a:lvl2pPr lvl="1" algn="r">
              <a:buNone/>
              <a:defRPr sz="1000">
                <a:solidFill>
                  <a:srgbClr val="FFFFFF"/>
                </a:solidFill>
                <a:latin typeface="Oswald"/>
                <a:ea typeface="Oswald"/>
                <a:cs typeface="Oswald"/>
                <a:sym typeface="Oswald"/>
              </a:defRPr>
            </a:lvl2pPr>
            <a:lvl3pPr lvl="2" algn="r">
              <a:buNone/>
              <a:defRPr sz="1000">
                <a:solidFill>
                  <a:srgbClr val="FFFFFF"/>
                </a:solidFill>
                <a:latin typeface="Oswald"/>
                <a:ea typeface="Oswald"/>
                <a:cs typeface="Oswald"/>
                <a:sym typeface="Oswald"/>
              </a:defRPr>
            </a:lvl3pPr>
            <a:lvl4pPr lvl="3" algn="r">
              <a:buNone/>
              <a:defRPr sz="1000">
                <a:solidFill>
                  <a:srgbClr val="FFFFFF"/>
                </a:solidFill>
                <a:latin typeface="Oswald"/>
                <a:ea typeface="Oswald"/>
                <a:cs typeface="Oswald"/>
                <a:sym typeface="Oswald"/>
              </a:defRPr>
            </a:lvl4pPr>
            <a:lvl5pPr lvl="4" algn="r">
              <a:buNone/>
              <a:defRPr sz="1000">
                <a:solidFill>
                  <a:srgbClr val="FFFFFF"/>
                </a:solidFill>
                <a:latin typeface="Oswald"/>
                <a:ea typeface="Oswald"/>
                <a:cs typeface="Oswald"/>
                <a:sym typeface="Oswald"/>
              </a:defRPr>
            </a:lvl5pPr>
            <a:lvl6pPr lvl="5" algn="r">
              <a:buNone/>
              <a:defRPr sz="1000">
                <a:solidFill>
                  <a:srgbClr val="FFFFFF"/>
                </a:solidFill>
                <a:latin typeface="Oswald"/>
                <a:ea typeface="Oswald"/>
                <a:cs typeface="Oswald"/>
                <a:sym typeface="Oswald"/>
              </a:defRPr>
            </a:lvl6pPr>
            <a:lvl7pPr lvl="6" algn="r">
              <a:buNone/>
              <a:defRPr sz="1000">
                <a:solidFill>
                  <a:srgbClr val="FFFFFF"/>
                </a:solidFill>
                <a:latin typeface="Oswald"/>
                <a:ea typeface="Oswald"/>
                <a:cs typeface="Oswald"/>
                <a:sym typeface="Oswald"/>
              </a:defRPr>
            </a:lvl7pPr>
            <a:lvl8pPr lvl="7" algn="r">
              <a:buNone/>
              <a:defRPr sz="1000">
                <a:solidFill>
                  <a:srgbClr val="FFFFFF"/>
                </a:solidFill>
                <a:latin typeface="Oswald"/>
                <a:ea typeface="Oswald"/>
                <a:cs typeface="Oswald"/>
                <a:sym typeface="Oswald"/>
              </a:defRPr>
            </a:lvl8pPr>
            <a:lvl9pPr lvl="8" algn="r">
              <a:buNone/>
              <a:defRPr sz="1000">
                <a:solidFill>
                  <a:srgbClr val="FFFFFF"/>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sets.ro/" TargetMode="External"/><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sets.ro/"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3"/>
          <p:cNvSpPr txBox="1">
            <a:spLocks noGrp="1"/>
          </p:cNvSpPr>
          <p:nvPr>
            <p:ph type="ctrTitle"/>
          </p:nvPr>
        </p:nvSpPr>
        <p:spPr>
          <a:xfrm>
            <a:off x="0" y="2700607"/>
            <a:ext cx="9144000" cy="2318563"/>
          </a:xfrm>
          <a:prstGeom prst="rect">
            <a:avLst/>
          </a:prstGeom>
        </p:spPr>
        <p:txBody>
          <a:bodyPr spcFirstLastPara="1" wrap="square" lIns="91425" tIns="91425" rIns="91425" bIns="91425" anchor="ctr" anchorCtr="0">
            <a:noAutofit/>
          </a:bodyPr>
          <a:lstStyle/>
          <a:p>
            <a:pPr algn="ctr">
              <a:buClr>
                <a:schemeClr val="accent1"/>
              </a:buClr>
              <a:buSzPts val="3000"/>
              <a:buFont typeface="Arial"/>
              <a:buNone/>
            </a:pPr>
            <a:r>
              <a:rPr lang="en-GB" sz="3600">
                <a:solidFill>
                  <a:schemeClr val="bg1"/>
                </a:solidFill>
                <a:cs typeface="Arial"/>
                <a:sym typeface="Arial"/>
              </a:rPr>
              <a:t>SETS national movement evaluation questionnaires </a:t>
            </a:r>
            <a:br>
              <a:rPr lang="en-GB" sz="3600">
                <a:solidFill>
                  <a:schemeClr val="bg1"/>
                </a:solidFill>
                <a:cs typeface="Arial"/>
                <a:sym typeface="Arial"/>
              </a:rPr>
            </a:br>
            <a:r>
              <a:rPr lang="en-GB" sz="3600">
                <a:solidFill>
                  <a:schemeClr val="bg1"/>
                </a:solidFill>
                <a:cs typeface="Arial"/>
                <a:sym typeface="Arial"/>
              </a:rPr>
              <a:t> - Results -</a:t>
            </a:r>
            <a:br>
              <a:rPr lang="en-GB" sz="3600">
                <a:solidFill>
                  <a:schemeClr val="bg1"/>
                </a:solidFill>
                <a:cs typeface="Arial"/>
                <a:sym typeface="Arial"/>
              </a:rPr>
            </a:br>
            <a:r>
              <a:rPr lang="en-GB" sz="3600">
                <a:solidFill>
                  <a:schemeClr val="bg1"/>
                </a:solidFill>
                <a:cs typeface="Arial"/>
                <a:sym typeface="Arial"/>
              </a:rPr>
              <a:t>June 202</a:t>
            </a:r>
            <a:r>
              <a:rPr lang="en-CA" sz="3600">
                <a:solidFill>
                  <a:schemeClr val="bg1"/>
                </a:solidFill>
                <a:cs typeface="Arial"/>
                <a:sym typeface="Arial"/>
              </a:rPr>
              <a:t>3</a:t>
            </a:r>
            <a:endParaRPr lang="en-GB" sz="3600">
              <a:solidFill>
                <a:schemeClr val="bg1"/>
              </a:solidFill>
              <a:cs typeface="Arial"/>
              <a:sym typeface="Arial"/>
            </a:endParaRPr>
          </a:p>
        </p:txBody>
      </p:sp>
      <p:sp>
        <p:nvSpPr>
          <p:cNvPr id="3" name="Rectangle 2">
            <a:extLst>
              <a:ext uri="{FF2B5EF4-FFF2-40B4-BE49-F238E27FC236}">
                <a16:creationId xmlns:a16="http://schemas.microsoft.com/office/drawing/2014/main" id="{9E0B9A58-E95A-14EF-3CE2-8415ED261249}"/>
              </a:ext>
            </a:extLst>
          </p:cNvPr>
          <p:cNvSpPr/>
          <p:nvPr/>
        </p:nvSpPr>
        <p:spPr>
          <a:xfrm>
            <a:off x="86761" y="124330"/>
            <a:ext cx="564405" cy="751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B1B1CD7-89D0-0041-C1D2-93F9E9244A2A}"/>
              </a:ext>
            </a:extLst>
          </p:cNvPr>
          <p:cNvSpPr/>
          <p:nvPr/>
        </p:nvSpPr>
        <p:spPr>
          <a:xfrm>
            <a:off x="7247467" y="156678"/>
            <a:ext cx="1783644" cy="619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ine 7" descr="O imagine care conține text, semn, aliment&#10;&#10;Descriere generată automat">
            <a:extLst>
              <a:ext uri="{FF2B5EF4-FFF2-40B4-BE49-F238E27FC236}">
                <a16:creationId xmlns:a16="http://schemas.microsoft.com/office/drawing/2014/main" id="{7B61619F-B375-83FB-5249-619F4AFEF200}"/>
              </a:ext>
            </a:extLst>
          </p:cNvPr>
          <p:cNvPicPr>
            <a:picLocks noChangeAspect="1"/>
          </p:cNvPicPr>
          <p:nvPr/>
        </p:nvPicPr>
        <p:blipFill>
          <a:blip r:embed="rId3"/>
          <a:stretch>
            <a:fillRect/>
          </a:stretch>
        </p:blipFill>
        <p:spPr>
          <a:xfrm>
            <a:off x="86760" y="156678"/>
            <a:ext cx="564405" cy="706104"/>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45818FB4-5094-BE0C-C0DB-FC98B97CFC1D}"/>
              </a:ext>
            </a:extLst>
          </p:cNvPr>
          <p:cNvPicPr>
            <a:picLocks noChangeAspect="1"/>
          </p:cNvPicPr>
          <p:nvPr/>
        </p:nvPicPr>
        <p:blipFill>
          <a:blip r:embed="rId4"/>
          <a:stretch>
            <a:fillRect/>
          </a:stretch>
        </p:blipFill>
        <p:spPr>
          <a:xfrm>
            <a:off x="3897339" y="35659"/>
            <a:ext cx="1276298" cy="751271"/>
          </a:xfrm>
          <a:prstGeom prst="rect">
            <a:avLst/>
          </a:prstGeom>
        </p:spPr>
      </p:pic>
      <p:pic>
        <p:nvPicPr>
          <p:cNvPr id="8" name="Picture 7">
            <a:extLst>
              <a:ext uri="{FF2B5EF4-FFF2-40B4-BE49-F238E27FC236}">
                <a16:creationId xmlns:a16="http://schemas.microsoft.com/office/drawing/2014/main" id="{B2EED72C-FB20-0F6A-71DF-1483DBFB75CC}"/>
              </a:ext>
            </a:extLst>
          </p:cNvPr>
          <p:cNvPicPr>
            <a:picLocks noChangeAspect="1"/>
          </p:cNvPicPr>
          <p:nvPr/>
        </p:nvPicPr>
        <p:blipFill>
          <a:blip r:embed="rId5"/>
          <a:stretch>
            <a:fillRect/>
          </a:stretch>
        </p:blipFill>
        <p:spPr>
          <a:xfrm>
            <a:off x="7247467" y="200173"/>
            <a:ext cx="2156709" cy="586757"/>
          </a:xfrm>
          <a:prstGeom prst="rect">
            <a:avLst/>
          </a:prstGeom>
        </p:spPr>
      </p:pic>
      <p:sp>
        <p:nvSpPr>
          <p:cNvPr id="9" name="Date Placeholder 3">
            <a:extLst>
              <a:ext uri="{FF2B5EF4-FFF2-40B4-BE49-F238E27FC236}">
                <a16:creationId xmlns:a16="http://schemas.microsoft.com/office/drawing/2014/main" id="{9D9732C5-2E43-73CC-66BA-D55B3C822761}"/>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3" name="Shape 668">
            <a:extLst>
              <a:ext uri="{FF2B5EF4-FFF2-40B4-BE49-F238E27FC236}">
                <a16:creationId xmlns:a16="http://schemas.microsoft.com/office/drawing/2014/main" id="{17756AFA-FAF8-E028-F3A4-AE8DDE942582}"/>
              </a:ext>
            </a:extLst>
          </p:cNvPr>
          <p:cNvSpPr txBox="1">
            <a:spLocks/>
          </p:cNvSpPr>
          <p:nvPr/>
        </p:nvSpPr>
        <p:spPr>
          <a:xfrm>
            <a:off x="4262072" y="885717"/>
            <a:ext cx="4881928"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r>
              <a:rPr lang="en-GB" dirty="0"/>
              <a:t>Q5</a:t>
            </a:r>
            <a:r>
              <a:rPr lang="ro-RO" dirty="0"/>
              <a:t>.1:</a:t>
            </a:r>
            <a:r>
              <a:rPr lang="en-GB" dirty="0"/>
              <a:t> </a:t>
            </a:r>
            <a:r>
              <a:rPr lang="ro-RO" sz="1600" dirty="0"/>
              <a:t>90.</a:t>
            </a:r>
            <a:r>
              <a:rPr lang="en-CA" sz="1600" dirty="0"/>
              <a:t>8</a:t>
            </a:r>
            <a:r>
              <a:rPr lang="en-GB" sz="1600" dirty="0"/>
              <a:t>% of respondents whose </a:t>
            </a:r>
            <a:r>
              <a:rPr lang="ro-RO" sz="1600" dirty="0"/>
              <a:t>pupils</a:t>
            </a:r>
            <a:r>
              <a:rPr lang="en-GB" sz="1600" dirty="0"/>
              <a:t> participated in </a:t>
            </a:r>
            <a:r>
              <a:rPr lang="ro-RO" sz="1600" dirty="0"/>
              <a:t>the SETS </a:t>
            </a:r>
            <a:r>
              <a:rPr lang="en-GB" sz="1600" dirty="0"/>
              <a:t>drawing contest </a:t>
            </a:r>
            <a:r>
              <a:rPr lang="en-GB" sz="1600" dirty="0" err="1"/>
              <a:t>sa</a:t>
            </a:r>
            <a:r>
              <a:rPr lang="ro-RO" sz="1600" dirty="0"/>
              <a:t>y</a:t>
            </a:r>
            <a:r>
              <a:rPr lang="en-GB" sz="1600" dirty="0"/>
              <a:t> that the chosen topic </a:t>
            </a:r>
            <a:r>
              <a:rPr lang="ro-RO" sz="1600" dirty="0"/>
              <a:t>was</a:t>
            </a:r>
            <a:r>
              <a:rPr lang="en-GB" sz="1600" dirty="0"/>
              <a:t> very good </a:t>
            </a:r>
            <a:r>
              <a:rPr lang="ro-RO" sz="1600" dirty="0"/>
              <a:t>for promoting </a:t>
            </a:r>
            <a:r>
              <a:rPr lang="en-GB" sz="1600" dirty="0"/>
              <a:t>the importance of</a:t>
            </a:r>
            <a:r>
              <a:rPr lang="ro-RO" sz="1600" dirty="0"/>
              <a:t> hydration</a:t>
            </a:r>
            <a:r>
              <a:rPr lang="ro-RO" dirty="0"/>
              <a:t>,</a:t>
            </a:r>
            <a:r>
              <a:rPr lang="en-GB" sz="1600" dirty="0"/>
              <a:t> fruit</a:t>
            </a:r>
            <a:r>
              <a:rPr lang="ro-RO" sz="1600" dirty="0"/>
              <a:t>,</a:t>
            </a:r>
            <a:r>
              <a:rPr lang="en-GB" sz="1600" dirty="0"/>
              <a:t> and vegetable consumption among </a:t>
            </a:r>
            <a:r>
              <a:rPr lang="ro-RO" sz="1600" dirty="0"/>
              <a:t>the pupils.</a:t>
            </a:r>
            <a:endParaRPr lang="en-GB" sz="1600" dirty="0"/>
          </a:p>
        </p:txBody>
      </p:sp>
      <p:sp>
        <p:nvSpPr>
          <p:cNvPr id="14" name="Shape 669">
            <a:extLst>
              <a:ext uri="{FF2B5EF4-FFF2-40B4-BE49-F238E27FC236}">
                <a16:creationId xmlns:a16="http://schemas.microsoft.com/office/drawing/2014/main" id="{78F50CF9-A603-2489-4A3B-10E0AE64FECF}"/>
              </a:ext>
            </a:extLst>
          </p:cNvPr>
          <p:cNvSpPr txBox="1">
            <a:spLocks/>
          </p:cNvSpPr>
          <p:nvPr/>
        </p:nvSpPr>
        <p:spPr>
          <a:xfrm>
            <a:off x="86760" y="977936"/>
            <a:ext cx="4125560" cy="1077218"/>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marR="0" lvl="1" indent="-381000" algn="l" rtl="0">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371600" marR="0" lvl="2"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1828800" marR="0" lvl="3"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2286000" marR="0" lvl="4"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2743200" marR="0" lvl="5"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3200400" marR="0" lvl="6"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3657600" marR="0" lvl="7"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4114800" marR="0" lvl="8"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r>
              <a:rPr lang="en-GB" dirty="0"/>
              <a:t>Q5: Did your pupils participate in the SETS drawing contest with the theme “The stories of my preferred water, fruits and vegetables!"?</a:t>
            </a:r>
            <a:endParaRPr lang="ro-RO" dirty="0"/>
          </a:p>
        </p:txBody>
      </p:sp>
      <p:sp>
        <p:nvSpPr>
          <p:cNvPr id="12" name="Date Placeholder 3">
            <a:extLst>
              <a:ext uri="{FF2B5EF4-FFF2-40B4-BE49-F238E27FC236}">
                <a16:creationId xmlns:a16="http://schemas.microsoft.com/office/drawing/2014/main" id="{9E997833-953E-0F8A-F4CB-DECD30ED3EAD}"/>
              </a:ext>
            </a:extLst>
          </p:cNvPr>
          <p:cNvSpPr txBox="1">
            <a:spLocks/>
          </p:cNvSpPr>
          <p:nvPr/>
        </p:nvSpPr>
        <p:spPr>
          <a:xfrm>
            <a:off x="5173637" y="4426755"/>
            <a:ext cx="680534" cy="253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a:solidFill>
                  <a:schemeClr val="tx2">
                    <a:lumMod val="50000"/>
                  </a:schemeClr>
                </a:solidFill>
                <a:latin typeface="Georgia" pitchFamily="18" charset="0"/>
              </a:rPr>
              <a:t>Modest</a:t>
            </a:r>
            <a:endParaRPr lang="en-US" altLang="en-US" sz="800">
              <a:solidFill>
                <a:schemeClr val="tx2">
                  <a:lumMod val="50000"/>
                </a:schemeClr>
              </a:solidFill>
              <a:latin typeface="Georgia" pitchFamily="18" charset="0"/>
            </a:endParaRPr>
          </a:p>
        </p:txBody>
      </p:sp>
      <p:sp>
        <p:nvSpPr>
          <p:cNvPr id="15" name="Date Placeholder 3">
            <a:extLst>
              <a:ext uri="{FF2B5EF4-FFF2-40B4-BE49-F238E27FC236}">
                <a16:creationId xmlns:a16="http://schemas.microsoft.com/office/drawing/2014/main" id="{5393994B-7CB3-5566-2A62-5DADE156F1FF}"/>
              </a:ext>
            </a:extLst>
          </p:cNvPr>
          <p:cNvSpPr txBox="1">
            <a:spLocks/>
          </p:cNvSpPr>
          <p:nvPr/>
        </p:nvSpPr>
        <p:spPr>
          <a:xfrm>
            <a:off x="8526839" y="4453108"/>
            <a:ext cx="987778" cy="234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err="1">
                <a:solidFill>
                  <a:schemeClr val="tx2">
                    <a:lumMod val="50000"/>
                  </a:schemeClr>
                </a:solidFill>
                <a:latin typeface="Georgia" pitchFamily="18" charset="0"/>
              </a:rPr>
              <a:t>Very</a:t>
            </a:r>
            <a:r>
              <a:rPr lang="ro-RO" altLang="en-US" sz="1000">
                <a:solidFill>
                  <a:schemeClr val="tx2">
                    <a:lumMod val="50000"/>
                  </a:schemeClr>
                </a:solidFill>
                <a:latin typeface="Georgia" pitchFamily="18" charset="0"/>
              </a:rPr>
              <a:t> </a:t>
            </a:r>
          </a:p>
          <a:p>
            <a:r>
              <a:rPr lang="ro-RO" altLang="en-US" sz="1000" err="1">
                <a:solidFill>
                  <a:schemeClr val="tx2">
                    <a:lumMod val="50000"/>
                  </a:schemeClr>
                </a:solidFill>
                <a:latin typeface="Georgia" pitchFamily="18" charset="0"/>
              </a:rPr>
              <a:t>good</a:t>
            </a:r>
            <a:endParaRPr lang="en-US" altLang="en-US" sz="800">
              <a:solidFill>
                <a:schemeClr val="tx2">
                  <a:lumMod val="50000"/>
                </a:schemeClr>
              </a:solidFill>
              <a:latin typeface="Georgia" pitchFamily="18" charset="0"/>
            </a:endParaRPr>
          </a:p>
        </p:txBody>
      </p:sp>
      <p:pic>
        <p:nvPicPr>
          <p:cNvPr id="5122" name="Picture 2" descr="Forms response chart. Question title: 5. Elevii dvs. au participat la activitatea de desen cu tema „Povestile apei, legumelor si fructelor mele preferate!” din cadrul miscarii SETS?  . Number of responses: 438 responses.">
            <a:extLst>
              <a:ext uri="{FF2B5EF4-FFF2-40B4-BE49-F238E27FC236}">
                <a16:creationId xmlns:a16="http://schemas.microsoft.com/office/drawing/2014/main" id="{FCC086C6-9033-9532-AA93-34BEA83F94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76" t="34932" r="53333" b="6831"/>
          <a:stretch/>
        </p:blipFill>
        <p:spPr bwMode="auto">
          <a:xfrm>
            <a:off x="493987" y="2035598"/>
            <a:ext cx="2596054" cy="241486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25B6AE4-F47B-D9A9-52C8-91ABA199C6A1}"/>
              </a:ext>
            </a:extLst>
          </p:cNvPr>
          <p:cNvGrpSpPr/>
          <p:nvPr/>
        </p:nvGrpSpPr>
        <p:grpSpPr>
          <a:xfrm>
            <a:off x="3090041" y="3441572"/>
            <a:ext cx="876078" cy="830997"/>
            <a:chOff x="3174924" y="1946927"/>
            <a:chExt cx="876078" cy="830997"/>
          </a:xfrm>
        </p:grpSpPr>
        <p:pic>
          <p:nvPicPr>
            <p:cNvPr id="4" name="Picture 3"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D9B6B57B-0BCB-5D94-E544-D0A4BCD229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370092-19BB-6712-6329-D9DCF53B91B4}"/>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9" name="TextBox 8">
              <a:extLst>
                <a:ext uri="{FF2B5EF4-FFF2-40B4-BE49-F238E27FC236}">
                  <a16:creationId xmlns:a16="http://schemas.microsoft.com/office/drawing/2014/main" id="{8ECFC75B-1AB2-E6A2-07E1-58F3BE02C6A9}"/>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pic>
        <p:nvPicPr>
          <p:cNvPr id="5124" name="Picture 4" descr="Forms response chart. Question title: 5.1. Daca da, cum evaluati tema propusa din cadrul activitatii de desen pentru promovarea importantei hidratarii, a consumului de fructe si legume in randul elevilor?. Number of responses: 412 responses.">
            <a:extLst>
              <a:ext uri="{FF2B5EF4-FFF2-40B4-BE49-F238E27FC236}">
                <a16:creationId xmlns:a16="http://schemas.microsoft.com/office/drawing/2014/main" id="{0AD5FB11-8CB2-E453-26FD-5B07EFC3EC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7333" t="33801" r="3104" b="14228"/>
          <a:stretch/>
        </p:blipFill>
        <p:spPr bwMode="auto">
          <a:xfrm>
            <a:off x="6049715" y="2218308"/>
            <a:ext cx="2971013" cy="2208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orms response chart. Question title: 5.1. Daca da, cum evaluati tema propusa din cadrul activitatii de desen pentru promovarea importantei hidratarii, a consumului de fructe si legume in randul elevilor?. Number of responses: 412 responses.">
            <a:extLst>
              <a:ext uri="{FF2B5EF4-FFF2-40B4-BE49-F238E27FC236}">
                <a16:creationId xmlns:a16="http://schemas.microsoft.com/office/drawing/2014/main" id="{3EDDD63E-F1BD-0B34-7901-221303C771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632" t="33801" r="59577" b="14228"/>
          <a:stretch/>
        </p:blipFill>
        <p:spPr bwMode="auto">
          <a:xfrm>
            <a:off x="5173638" y="2218308"/>
            <a:ext cx="876078" cy="2208447"/>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3">
            <a:extLst>
              <a:ext uri="{FF2B5EF4-FFF2-40B4-BE49-F238E27FC236}">
                <a16:creationId xmlns:a16="http://schemas.microsoft.com/office/drawing/2014/main" id="{16F4186C-BAF8-E830-B491-CC51A1237492}"/>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411189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3" name="Shape 668">
            <a:extLst>
              <a:ext uri="{FF2B5EF4-FFF2-40B4-BE49-F238E27FC236}">
                <a16:creationId xmlns:a16="http://schemas.microsoft.com/office/drawing/2014/main" id="{17756AFA-FAF8-E028-F3A4-AE8DDE942582}"/>
              </a:ext>
            </a:extLst>
          </p:cNvPr>
          <p:cNvSpPr txBox="1">
            <a:spLocks/>
          </p:cNvSpPr>
          <p:nvPr/>
        </p:nvSpPr>
        <p:spPr>
          <a:xfrm>
            <a:off x="4572000" y="801438"/>
            <a:ext cx="4572000"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r>
              <a:rPr lang="en-GB" dirty="0"/>
              <a:t>Q</a:t>
            </a:r>
            <a:r>
              <a:rPr lang="ro-RO" dirty="0"/>
              <a:t>6.1: </a:t>
            </a:r>
            <a:r>
              <a:rPr lang="ro-RO" sz="1600" dirty="0"/>
              <a:t>9</a:t>
            </a:r>
            <a:r>
              <a:rPr lang="en-CA" sz="1600" dirty="0"/>
              <a:t>1</a:t>
            </a:r>
            <a:r>
              <a:rPr lang="ro-RO" sz="1600" dirty="0"/>
              <a:t>.7</a:t>
            </a:r>
            <a:r>
              <a:rPr lang="en-GB" sz="1600" dirty="0"/>
              <a:t>% of respondents whose </a:t>
            </a:r>
            <a:r>
              <a:rPr lang="ro-RO" sz="1600" dirty="0"/>
              <a:t>pupils</a:t>
            </a:r>
            <a:r>
              <a:rPr lang="en-GB" sz="1600" dirty="0"/>
              <a:t> participated in </a:t>
            </a:r>
            <a:r>
              <a:rPr lang="ro-RO" sz="1600" dirty="0"/>
              <a:t>the SETS activity</a:t>
            </a:r>
            <a:r>
              <a:rPr lang="en-GB" sz="1600" dirty="0"/>
              <a:t> </a:t>
            </a:r>
            <a:r>
              <a:rPr lang="en-GB" sz="1600" dirty="0" err="1"/>
              <a:t>sa</a:t>
            </a:r>
            <a:r>
              <a:rPr lang="ro-RO" sz="1600" dirty="0"/>
              <a:t>y</a:t>
            </a:r>
            <a:r>
              <a:rPr lang="en-GB" sz="1600" dirty="0"/>
              <a:t> that the </a:t>
            </a:r>
            <a:r>
              <a:rPr lang="ro-RO" dirty="0"/>
              <a:t>SETS activity was</a:t>
            </a:r>
            <a:r>
              <a:rPr lang="en-GB" sz="1600" dirty="0"/>
              <a:t> very good </a:t>
            </a:r>
            <a:r>
              <a:rPr lang="ro-RO" sz="1600" dirty="0"/>
              <a:t>for promoting </a:t>
            </a:r>
            <a:r>
              <a:rPr lang="en-GB" sz="1600" dirty="0"/>
              <a:t>the importance of fruit and vegetable consumption among </a:t>
            </a:r>
            <a:r>
              <a:rPr lang="ro-RO" sz="1600" dirty="0"/>
              <a:t>the pupils.</a:t>
            </a:r>
            <a:endParaRPr lang="en-GB" sz="1600" dirty="0"/>
          </a:p>
        </p:txBody>
      </p:sp>
      <p:sp>
        <p:nvSpPr>
          <p:cNvPr id="14" name="Shape 669">
            <a:extLst>
              <a:ext uri="{FF2B5EF4-FFF2-40B4-BE49-F238E27FC236}">
                <a16:creationId xmlns:a16="http://schemas.microsoft.com/office/drawing/2014/main" id="{78F50CF9-A603-2489-4A3B-10E0AE64FECF}"/>
              </a:ext>
            </a:extLst>
          </p:cNvPr>
          <p:cNvSpPr txBox="1">
            <a:spLocks/>
          </p:cNvSpPr>
          <p:nvPr/>
        </p:nvSpPr>
        <p:spPr>
          <a:xfrm>
            <a:off x="86760" y="977936"/>
            <a:ext cx="4485240" cy="830997"/>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marR="0" lvl="1" indent="-381000" algn="l" rtl="0">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371600" marR="0" lvl="2"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1828800" marR="0" lvl="3"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2286000" marR="0" lvl="4"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2743200" marR="0" lvl="5"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3200400" marR="0" lvl="6"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3657600" marR="0" lvl="7"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4114800" marR="0" lvl="8"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r>
              <a:rPr lang="en-GB"/>
              <a:t>Q</a:t>
            </a:r>
            <a:r>
              <a:rPr lang="ro-RO"/>
              <a:t>6</a:t>
            </a:r>
            <a:r>
              <a:rPr lang="en-GB"/>
              <a:t>: Did your pupils participate in the SETS activity "The Happy and Healthy Sandwich" within the SETS movement?</a:t>
            </a:r>
            <a:endParaRPr lang="ro-RO"/>
          </a:p>
        </p:txBody>
      </p:sp>
      <p:sp>
        <p:nvSpPr>
          <p:cNvPr id="12" name="Date Placeholder 3">
            <a:extLst>
              <a:ext uri="{FF2B5EF4-FFF2-40B4-BE49-F238E27FC236}">
                <a16:creationId xmlns:a16="http://schemas.microsoft.com/office/drawing/2014/main" id="{9E997833-953E-0F8A-F4CB-DECD30ED3EAD}"/>
              </a:ext>
            </a:extLst>
          </p:cNvPr>
          <p:cNvSpPr txBox="1">
            <a:spLocks/>
          </p:cNvSpPr>
          <p:nvPr/>
        </p:nvSpPr>
        <p:spPr>
          <a:xfrm>
            <a:off x="4833370" y="4342062"/>
            <a:ext cx="680534" cy="253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a:solidFill>
                  <a:schemeClr val="tx2">
                    <a:lumMod val="50000"/>
                  </a:schemeClr>
                </a:solidFill>
                <a:latin typeface="Georgia" pitchFamily="18" charset="0"/>
              </a:rPr>
              <a:t>Modest</a:t>
            </a:r>
            <a:endParaRPr lang="en-US" altLang="en-US" sz="800">
              <a:solidFill>
                <a:schemeClr val="tx2">
                  <a:lumMod val="50000"/>
                </a:schemeClr>
              </a:solidFill>
              <a:latin typeface="Georgia" pitchFamily="18" charset="0"/>
            </a:endParaRPr>
          </a:p>
        </p:txBody>
      </p:sp>
      <p:sp>
        <p:nvSpPr>
          <p:cNvPr id="15" name="Date Placeholder 3">
            <a:extLst>
              <a:ext uri="{FF2B5EF4-FFF2-40B4-BE49-F238E27FC236}">
                <a16:creationId xmlns:a16="http://schemas.microsoft.com/office/drawing/2014/main" id="{5393994B-7CB3-5566-2A62-5DADE156F1FF}"/>
              </a:ext>
            </a:extLst>
          </p:cNvPr>
          <p:cNvSpPr txBox="1">
            <a:spLocks/>
          </p:cNvSpPr>
          <p:nvPr/>
        </p:nvSpPr>
        <p:spPr>
          <a:xfrm>
            <a:off x="8483404" y="4410012"/>
            <a:ext cx="987778" cy="234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err="1">
                <a:solidFill>
                  <a:schemeClr val="tx2">
                    <a:lumMod val="50000"/>
                  </a:schemeClr>
                </a:solidFill>
                <a:latin typeface="Georgia" pitchFamily="18" charset="0"/>
              </a:rPr>
              <a:t>Very</a:t>
            </a:r>
            <a:r>
              <a:rPr lang="ro-RO" altLang="en-US" sz="1000">
                <a:solidFill>
                  <a:schemeClr val="tx2">
                    <a:lumMod val="50000"/>
                  </a:schemeClr>
                </a:solidFill>
                <a:latin typeface="Georgia" pitchFamily="18" charset="0"/>
              </a:rPr>
              <a:t> </a:t>
            </a:r>
          </a:p>
          <a:p>
            <a:r>
              <a:rPr lang="ro-RO" altLang="en-US" sz="1000" err="1">
                <a:solidFill>
                  <a:schemeClr val="tx2">
                    <a:lumMod val="50000"/>
                  </a:schemeClr>
                </a:solidFill>
                <a:latin typeface="Georgia" pitchFamily="18" charset="0"/>
              </a:rPr>
              <a:t>good</a:t>
            </a:r>
            <a:endParaRPr lang="en-US" altLang="en-US" sz="800">
              <a:solidFill>
                <a:schemeClr val="tx2">
                  <a:lumMod val="50000"/>
                </a:schemeClr>
              </a:solidFill>
              <a:latin typeface="Georgia" pitchFamily="18" charset="0"/>
            </a:endParaRPr>
          </a:p>
        </p:txBody>
      </p:sp>
      <p:pic>
        <p:nvPicPr>
          <p:cNvPr id="6146" name="Picture 2" descr="Forms response chart. Question title: 6. Elevii dvs. au participat la activitatea „Gustarile vesele si sanatoase SETS” din cadrul miscarii SETS?  . Number of responses: 438 responses.">
            <a:extLst>
              <a:ext uri="{FF2B5EF4-FFF2-40B4-BE49-F238E27FC236}">
                <a16:creationId xmlns:a16="http://schemas.microsoft.com/office/drawing/2014/main" id="{0E879A86-1132-9275-700A-246B97FE7D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885" t="32219" r="52989" b="6577"/>
          <a:stretch/>
        </p:blipFill>
        <p:spPr bwMode="auto">
          <a:xfrm>
            <a:off x="882869" y="1808933"/>
            <a:ext cx="2480441" cy="25378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FC79DDA-0960-F975-7049-18B23DB2132D}"/>
              </a:ext>
            </a:extLst>
          </p:cNvPr>
          <p:cNvGrpSpPr/>
          <p:nvPr/>
        </p:nvGrpSpPr>
        <p:grpSpPr>
          <a:xfrm>
            <a:off x="3146486" y="3441572"/>
            <a:ext cx="876078" cy="830997"/>
            <a:chOff x="3174924" y="1946927"/>
            <a:chExt cx="876078" cy="830997"/>
          </a:xfrm>
        </p:grpSpPr>
        <p:pic>
          <p:nvPicPr>
            <p:cNvPr id="3" name="Picture 2"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795AD841-00F8-C6E7-B0F5-68F10B2452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3400F8-ADDF-8D19-DC05-5DEC941F1FCB}"/>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9" name="TextBox 8">
              <a:extLst>
                <a:ext uri="{FF2B5EF4-FFF2-40B4-BE49-F238E27FC236}">
                  <a16:creationId xmlns:a16="http://schemas.microsoft.com/office/drawing/2014/main" id="{7008DD35-CA7E-AAE9-15B6-7FEE9D88FA59}"/>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grpSp>
        <p:nvGrpSpPr>
          <p:cNvPr id="11" name="Group 10">
            <a:extLst>
              <a:ext uri="{FF2B5EF4-FFF2-40B4-BE49-F238E27FC236}">
                <a16:creationId xmlns:a16="http://schemas.microsoft.com/office/drawing/2014/main" id="{E7C4447F-AEF8-8CA6-59F0-4C9BD0FEC6C9}"/>
              </a:ext>
            </a:extLst>
          </p:cNvPr>
          <p:cNvGrpSpPr/>
          <p:nvPr/>
        </p:nvGrpSpPr>
        <p:grpSpPr>
          <a:xfrm>
            <a:off x="4950371" y="2228024"/>
            <a:ext cx="4161601" cy="2181988"/>
            <a:chOff x="4950371" y="2228024"/>
            <a:chExt cx="4161601" cy="2181988"/>
          </a:xfrm>
        </p:grpSpPr>
        <p:pic>
          <p:nvPicPr>
            <p:cNvPr id="6148" name="Picture 4" descr="Forms response chart. Question title: 6.1. Daca da, cum evaluati aceasta activitate ce a avut ca obiectiv promovarea importantei consumului zilnic de fructe si legume in randul elevilor?. Number of responses: 423 responses.">
              <a:extLst>
                <a:ext uri="{FF2B5EF4-FFF2-40B4-BE49-F238E27FC236}">
                  <a16:creationId xmlns:a16="http://schemas.microsoft.com/office/drawing/2014/main" id="{05DF4CED-4DC1-3ACD-9D2C-7C5C2C66B4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147" t="31540" r="2529" b="13379"/>
            <a:stretch/>
          </p:blipFill>
          <p:spPr bwMode="auto">
            <a:xfrm>
              <a:off x="6884276" y="2228024"/>
              <a:ext cx="2227696" cy="2171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orms response chart. Question title: 6.1. Daca da, cum evaluati aceasta activitate ce a avut ca obiectiv promovarea importantei consumului zilnic de fructe si legume in randul elevilor?. Number of responses: 423 responses.">
              <a:extLst>
                <a:ext uri="{FF2B5EF4-FFF2-40B4-BE49-F238E27FC236}">
                  <a16:creationId xmlns:a16="http://schemas.microsoft.com/office/drawing/2014/main" id="{49A07A73-B128-E4E6-2632-99B0419BA0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808" t="31709" r="40410" b="13210"/>
            <a:stretch/>
          </p:blipFill>
          <p:spPr bwMode="auto">
            <a:xfrm>
              <a:off x="4950371" y="2238533"/>
              <a:ext cx="2000081" cy="217147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Date Placeholder 3">
            <a:extLst>
              <a:ext uri="{FF2B5EF4-FFF2-40B4-BE49-F238E27FC236}">
                <a16:creationId xmlns:a16="http://schemas.microsoft.com/office/drawing/2014/main" id="{4DBADC4F-4038-A421-9BC5-C6FD5F637FF4}"/>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551916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3" name="Shape 668">
            <a:extLst>
              <a:ext uri="{FF2B5EF4-FFF2-40B4-BE49-F238E27FC236}">
                <a16:creationId xmlns:a16="http://schemas.microsoft.com/office/drawing/2014/main" id="{17756AFA-FAF8-E028-F3A4-AE8DDE942582}"/>
              </a:ext>
            </a:extLst>
          </p:cNvPr>
          <p:cNvSpPr txBox="1">
            <a:spLocks/>
          </p:cNvSpPr>
          <p:nvPr/>
        </p:nvSpPr>
        <p:spPr>
          <a:xfrm>
            <a:off x="4572000" y="801438"/>
            <a:ext cx="4572000"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r>
              <a:rPr lang="en-GB" dirty="0"/>
              <a:t>Q</a:t>
            </a:r>
            <a:r>
              <a:rPr lang="ro-RO" dirty="0"/>
              <a:t>6.1: </a:t>
            </a:r>
            <a:r>
              <a:rPr lang="en-CA" dirty="0"/>
              <a:t>8</a:t>
            </a:r>
            <a:r>
              <a:rPr lang="ro-RO" sz="1600" dirty="0"/>
              <a:t>9.</a:t>
            </a:r>
            <a:r>
              <a:rPr lang="en-CA" sz="1600" dirty="0"/>
              <a:t>3</a:t>
            </a:r>
            <a:r>
              <a:rPr lang="en-GB" sz="1600" dirty="0"/>
              <a:t>% of respondents whose </a:t>
            </a:r>
            <a:r>
              <a:rPr lang="ro-RO" sz="1600" dirty="0"/>
              <a:t>pupils</a:t>
            </a:r>
            <a:r>
              <a:rPr lang="en-GB" sz="1600" dirty="0"/>
              <a:t> participated in </a:t>
            </a:r>
            <a:r>
              <a:rPr lang="ro-RO" sz="1600" dirty="0"/>
              <a:t>SETS activity</a:t>
            </a:r>
            <a:r>
              <a:rPr lang="en-GB" sz="1600" dirty="0"/>
              <a:t> </a:t>
            </a:r>
            <a:r>
              <a:rPr lang="en-GB" sz="1600" dirty="0" err="1"/>
              <a:t>sa</a:t>
            </a:r>
            <a:r>
              <a:rPr lang="ro-RO" sz="1600" dirty="0"/>
              <a:t>y</a:t>
            </a:r>
            <a:r>
              <a:rPr lang="en-GB" sz="1600" dirty="0"/>
              <a:t> that the </a:t>
            </a:r>
            <a:r>
              <a:rPr lang="ro-RO" dirty="0"/>
              <a:t>SETS activity was</a:t>
            </a:r>
            <a:r>
              <a:rPr lang="en-GB" sz="1600" dirty="0"/>
              <a:t> very good </a:t>
            </a:r>
            <a:r>
              <a:rPr lang="ro-RO" sz="1600" dirty="0"/>
              <a:t>for promoting </a:t>
            </a:r>
            <a:r>
              <a:rPr lang="en-GB" sz="1600" dirty="0"/>
              <a:t>the importance of physical activities among </a:t>
            </a:r>
            <a:r>
              <a:rPr lang="ro-RO" sz="1600" dirty="0"/>
              <a:t>pupils.</a:t>
            </a:r>
            <a:endParaRPr lang="en-GB" sz="1600" dirty="0"/>
          </a:p>
        </p:txBody>
      </p:sp>
      <p:sp>
        <p:nvSpPr>
          <p:cNvPr id="14" name="Shape 669">
            <a:extLst>
              <a:ext uri="{FF2B5EF4-FFF2-40B4-BE49-F238E27FC236}">
                <a16:creationId xmlns:a16="http://schemas.microsoft.com/office/drawing/2014/main" id="{78F50CF9-A603-2489-4A3B-10E0AE64FECF}"/>
              </a:ext>
            </a:extLst>
          </p:cNvPr>
          <p:cNvSpPr txBox="1">
            <a:spLocks/>
          </p:cNvSpPr>
          <p:nvPr/>
        </p:nvSpPr>
        <p:spPr>
          <a:xfrm>
            <a:off x="86760" y="977936"/>
            <a:ext cx="4485240" cy="830997"/>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marR="0" lvl="1" indent="-381000" algn="l" rtl="0">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371600" marR="0" lvl="2"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1828800" marR="0" lvl="3"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2286000" marR="0" lvl="4"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2743200" marR="0" lvl="5"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3200400" marR="0" lvl="6"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3657600" marR="0" lvl="7"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4114800" marR="0" lvl="8"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r>
              <a:rPr lang="en-GB"/>
              <a:t>Q</a:t>
            </a:r>
            <a:r>
              <a:rPr lang="en-CA"/>
              <a:t>7</a:t>
            </a:r>
            <a:r>
              <a:rPr lang="en-GB"/>
              <a:t>: Did your pupils participate in the SETS activity “Gym Class" within the SETS movement?</a:t>
            </a:r>
            <a:endParaRPr lang="ro-RO"/>
          </a:p>
        </p:txBody>
      </p:sp>
      <p:sp>
        <p:nvSpPr>
          <p:cNvPr id="12" name="Date Placeholder 3">
            <a:extLst>
              <a:ext uri="{FF2B5EF4-FFF2-40B4-BE49-F238E27FC236}">
                <a16:creationId xmlns:a16="http://schemas.microsoft.com/office/drawing/2014/main" id="{9E997833-953E-0F8A-F4CB-DECD30ED3EAD}"/>
              </a:ext>
            </a:extLst>
          </p:cNvPr>
          <p:cNvSpPr txBox="1">
            <a:spLocks/>
          </p:cNvSpPr>
          <p:nvPr/>
        </p:nvSpPr>
        <p:spPr>
          <a:xfrm>
            <a:off x="4833370" y="4342062"/>
            <a:ext cx="680534" cy="253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a:solidFill>
                  <a:schemeClr val="tx2">
                    <a:lumMod val="50000"/>
                  </a:schemeClr>
                </a:solidFill>
                <a:latin typeface="Georgia" pitchFamily="18" charset="0"/>
              </a:rPr>
              <a:t>Modest</a:t>
            </a:r>
            <a:endParaRPr lang="en-US" altLang="en-US" sz="800">
              <a:solidFill>
                <a:schemeClr val="tx2">
                  <a:lumMod val="50000"/>
                </a:schemeClr>
              </a:solidFill>
              <a:latin typeface="Georgia" pitchFamily="18" charset="0"/>
            </a:endParaRPr>
          </a:p>
        </p:txBody>
      </p:sp>
      <p:sp>
        <p:nvSpPr>
          <p:cNvPr id="15" name="Date Placeholder 3">
            <a:extLst>
              <a:ext uri="{FF2B5EF4-FFF2-40B4-BE49-F238E27FC236}">
                <a16:creationId xmlns:a16="http://schemas.microsoft.com/office/drawing/2014/main" id="{5393994B-7CB3-5566-2A62-5DADE156F1FF}"/>
              </a:ext>
            </a:extLst>
          </p:cNvPr>
          <p:cNvSpPr txBox="1">
            <a:spLocks/>
          </p:cNvSpPr>
          <p:nvPr/>
        </p:nvSpPr>
        <p:spPr>
          <a:xfrm>
            <a:off x="8483404" y="4410012"/>
            <a:ext cx="987778" cy="234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err="1">
                <a:solidFill>
                  <a:schemeClr val="tx2">
                    <a:lumMod val="50000"/>
                  </a:schemeClr>
                </a:solidFill>
                <a:latin typeface="Georgia" pitchFamily="18" charset="0"/>
              </a:rPr>
              <a:t>Very</a:t>
            </a:r>
            <a:r>
              <a:rPr lang="ro-RO" altLang="en-US" sz="1000">
                <a:solidFill>
                  <a:schemeClr val="tx2">
                    <a:lumMod val="50000"/>
                  </a:schemeClr>
                </a:solidFill>
                <a:latin typeface="Georgia" pitchFamily="18" charset="0"/>
              </a:rPr>
              <a:t> </a:t>
            </a:r>
          </a:p>
          <a:p>
            <a:r>
              <a:rPr lang="ro-RO" altLang="en-US" sz="1000" err="1">
                <a:solidFill>
                  <a:schemeClr val="tx2">
                    <a:lumMod val="50000"/>
                  </a:schemeClr>
                </a:solidFill>
                <a:latin typeface="Georgia" pitchFamily="18" charset="0"/>
              </a:rPr>
              <a:t>good</a:t>
            </a:r>
            <a:endParaRPr lang="en-US" altLang="en-US" sz="800">
              <a:solidFill>
                <a:schemeClr val="tx2">
                  <a:lumMod val="50000"/>
                </a:schemeClr>
              </a:solidFill>
              <a:latin typeface="Georgia" pitchFamily="18" charset="0"/>
            </a:endParaRPr>
          </a:p>
        </p:txBody>
      </p:sp>
      <p:grpSp>
        <p:nvGrpSpPr>
          <p:cNvPr id="2" name="Group 1">
            <a:extLst>
              <a:ext uri="{FF2B5EF4-FFF2-40B4-BE49-F238E27FC236}">
                <a16:creationId xmlns:a16="http://schemas.microsoft.com/office/drawing/2014/main" id="{DFC79DDA-0960-F975-7049-18B23DB2132D}"/>
              </a:ext>
            </a:extLst>
          </p:cNvPr>
          <p:cNvGrpSpPr/>
          <p:nvPr/>
        </p:nvGrpSpPr>
        <p:grpSpPr>
          <a:xfrm>
            <a:off x="3090041" y="3441572"/>
            <a:ext cx="876078" cy="830997"/>
            <a:chOff x="3174924" y="1946927"/>
            <a:chExt cx="876078" cy="830997"/>
          </a:xfrm>
        </p:grpSpPr>
        <p:pic>
          <p:nvPicPr>
            <p:cNvPr id="3" name="Picture 2"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795AD841-00F8-C6E7-B0F5-68F10B2452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3400F8-ADDF-8D19-DC05-5DEC941F1FCB}"/>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9" name="TextBox 8">
              <a:extLst>
                <a:ext uri="{FF2B5EF4-FFF2-40B4-BE49-F238E27FC236}">
                  <a16:creationId xmlns:a16="http://schemas.microsoft.com/office/drawing/2014/main" id="{7008DD35-CA7E-AAE9-15B6-7FEE9D88FA59}"/>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pic>
        <p:nvPicPr>
          <p:cNvPr id="7170" name="Picture 2" descr="Forms response chart. Question title: 7. Elevii dvs. au participat la activitatea „SETS GymClass” din cadrul miscarii SETS?  . Number of responses: 438 responses.">
            <a:extLst>
              <a:ext uri="{FF2B5EF4-FFF2-40B4-BE49-F238E27FC236}">
                <a16:creationId xmlns:a16="http://schemas.microsoft.com/office/drawing/2014/main" id="{8DBFBC1B-B83B-7F3E-5BBB-B81F99A592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115" t="27416" r="52873" b="7441"/>
          <a:stretch/>
        </p:blipFill>
        <p:spPr bwMode="auto">
          <a:xfrm>
            <a:off x="468239" y="1808933"/>
            <a:ext cx="2469931" cy="25067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54081B8-E935-CF4B-6BAC-F8082479FCD3}"/>
              </a:ext>
            </a:extLst>
          </p:cNvPr>
          <p:cNvGrpSpPr/>
          <p:nvPr/>
        </p:nvGrpSpPr>
        <p:grpSpPr>
          <a:xfrm>
            <a:off x="4791330" y="2099115"/>
            <a:ext cx="4310630" cy="2110307"/>
            <a:chOff x="4833370" y="2099115"/>
            <a:chExt cx="4310630" cy="2110307"/>
          </a:xfrm>
        </p:grpSpPr>
        <p:pic>
          <p:nvPicPr>
            <p:cNvPr id="7172" name="Picture 4" descr="Forms response chart. Question title: 7.1. Daca da, cum evaluati aceasta activitate ce a avut ca obiectiv promovarea importantei activitatilor fizice zilnice in randul elevilor?. Number of responses: 383 responses.">
              <a:extLst>
                <a:ext uri="{FF2B5EF4-FFF2-40B4-BE49-F238E27FC236}">
                  <a16:creationId xmlns:a16="http://schemas.microsoft.com/office/drawing/2014/main" id="{223CEBAE-DF71-3AD3-E3ED-9791E31CF3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256" t="37382" r="3159" b="14351"/>
            <a:stretch/>
          </p:blipFill>
          <p:spPr bwMode="auto">
            <a:xfrm>
              <a:off x="6859005" y="2099115"/>
              <a:ext cx="2284995" cy="2110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orms response chart. Question title: 7.1. Daca da, cum evaluati aceasta activitate ce a avut ca obiectiv promovarea importantei activitatilor fizice zilnice in randul elevilor?. Number of responses: 383 responses.">
              <a:extLst>
                <a:ext uri="{FF2B5EF4-FFF2-40B4-BE49-F238E27FC236}">
                  <a16:creationId xmlns:a16="http://schemas.microsoft.com/office/drawing/2014/main" id="{B63023C1-6CA5-088C-E503-4FA16A67C36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414" t="37382" r="37966" b="14351"/>
            <a:stretch/>
          </p:blipFill>
          <p:spPr bwMode="auto">
            <a:xfrm>
              <a:off x="4833370" y="2099115"/>
              <a:ext cx="2073957" cy="211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Date Placeholder 3">
            <a:extLst>
              <a:ext uri="{FF2B5EF4-FFF2-40B4-BE49-F238E27FC236}">
                <a16:creationId xmlns:a16="http://schemas.microsoft.com/office/drawing/2014/main" id="{44C78875-B7B2-6310-D609-6D0BDE27AC5A}"/>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1560619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pic>
        <p:nvPicPr>
          <p:cNvPr id="8194" name="Picture 2" descr="Forms response chart. Question title: 8. Cum evaluati filmele educationale SETS pentru invatare rapida create special pentru promovarea importantei adoptarii unui stil de viata echilibrat bazat pe consumul de fructe si legume, hidratare, activitate fizica zilnica si timp de calitate petrecut cu cei dragi?  . Number of responses: 438 responses.">
            <a:extLst>
              <a:ext uri="{FF2B5EF4-FFF2-40B4-BE49-F238E27FC236}">
                <a16:creationId xmlns:a16="http://schemas.microsoft.com/office/drawing/2014/main" id="{637E7A68-33E5-2C60-28EC-0970ADAE6A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26" t="32671" r="2528" b="15563"/>
          <a:stretch/>
        </p:blipFill>
        <p:spPr bwMode="auto">
          <a:xfrm>
            <a:off x="633112" y="1931316"/>
            <a:ext cx="8050924" cy="2405372"/>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668">
            <a:extLst>
              <a:ext uri="{FF2B5EF4-FFF2-40B4-BE49-F238E27FC236}">
                <a16:creationId xmlns:a16="http://schemas.microsoft.com/office/drawing/2014/main" id="{FDEC271B-B78D-4146-B874-9A2F80379CC1}"/>
              </a:ext>
            </a:extLst>
          </p:cNvPr>
          <p:cNvSpPr txBox="1">
            <a:spLocks/>
          </p:cNvSpPr>
          <p:nvPr/>
        </p:nvSpPr>
        <p:spPr>
          <a:xfrm>
            <a:off x="4745147" y="1056731"/>
            <a:ext cx="4083543" cy="584775"/>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pPr>
              <a:buFont typeface="Wingdings" panose="05000000000000000000" pitchFamily="2" charset="2"/>
              <a:buChar char="ü"/>
            </a:pPr>
            <a:r>
              <a:rPr lang="ro-RO" sz="1600" dirty="0"/>
              <a:t>87.9</a:t>
            </a:r>
            <a:r>
              <a:rPr lang="en-GB" sz="1600" dirty="0"/>
              <a:t>% of respondents </a:t>
            </a:r>
            <a:r>
              <a:rPr lang="ro-RO" sz="1600" dirty="0"/>
              <a:t>evaluated very good the educational short movies. </a:t>
            </a:r>
            <a:endParaRPr lang="en-GB" sz="1600" dirty="0"/>
          </a:p>
        </p:txBody>
      </p:sp>
      <p:sp>
        <p:nvSpPr>
          <p:cNvPr id="3" name="Date Placeholder 3">
            <a:extLst>
              <a:ext uri="{FF2B5EF4-FFF2-40B4-BE49-F238E27FC236}">
                <a16:creationId xmlns:a16="http://schemas.microsoft.com/office/drawing/2014/main" id="{B139B455-90EC-F4E9-3F1A-22AE2C9205C4}"/>
              </a:ext>
            </a:extLst>
          </p:cNvPr>
          <p:cNvSpPr txBox="1">
            <a:spLocks/>
          </p:cNvSpPr>
          <p:nvPr/>
        </p:nvSpPr>
        <p:spPr>
          <a:xfrm>
            <a:off x="601701" y="4231514"/>
            <a:ext cx="680534" cy="253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a:solidFill>
                  <a:schemeClr val="tx2">
                    <a:lumMod val="50000"/>
                  </a:schemeClr>
                </a:solidFill>
                <a:latin typeface="Georgia" pitchFamily="18" charset="0"/>
              </a:rPr>
              <a:t>Modest</a:t>
            </a:r>
            <a:endParaRPr lang="en-US" altLang="en-US" sz="800">
              <a:solidFill>
                <a:schemeClr val="tx2">
                  <a:lumMod val="50000"/>
                </a:schemeClr>
              </a:solidFill>
              <a:latin typeface="Georgia" pitchFamily="18" charset="0"/>
            </a:endParaRPr>
          </a:p>
        </p:txBody>
      </p:sp>
      <p:sp>
        <p:nvSpPr>
          <p:cNvPr id="4" name="Date Placeholder 3">
            <a:extLst>
              <a:ext uri="{FF2B5EF4-FFF2-40B4-BE49-F238E27FC236}">
                <a16:creationId xmlns:a16="http://schemas.microsoft.com/office/drawing/2014/main" id="{B694DDEE-E5AE-6DE4-1F73-2CF21927E615}"/>
              </a:ext>
            </a:extLst>
          </p:cNvPr>
          <p:cNvSpPr txBox="1">
            <a:spLocks/>
          </p:cNvSpPr>
          <p:nvPr/>
        </p:nvSpPr>
        <p:spPr>
          <a:xfrm>
            <a:off x="8190147" y="4250822"/>
            <a:ext cx="987778" cy="234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b="1" err="1">
                <a:solidFill>
                  <a:schemeClr val="tx2">
                    <a:lumMod val="50000"/>
                  </a:schemeClr>
                </a:solidFill>
                <a:latin typeface="Georgia" pitchFamily="18" charset="0"/>
              </a:rPr>
              <a:t>Very</a:t>
            </a:r>
            <a:r>
              <a:rPr lang="ro-RO" altLang="en-US" sz="1000" b="1">
                <a:solidFill>
                  <a:schemeClr val="tx2">
                    <a:lumMod val="50000"/>
                  </a:schemeClr>
                </a:solidFill>
                <a:latin typeface="Georgia" pitchFamily="18" charset="0"/>
              </a:rPr>
              <a:t> </a:t>
            </a:r>
          </a:p>
          <a:p>
            <a:r>
              <a:rPr lang="ro-RO" altLang="en-US" sz="1000" b="1" err="1">
                <a:solidFill>
                  <a:schemeClr val="tx2">
                    <a:lumMod val="50000"/>
                  </a:schemeClr>
                </a:solidFill>
                <a:latin typeface="Georgia" pitchFamily="18" charset="0"/>
              </a:rPr>
              <a:t>good</a:t>
            </a:r>
            <a:endParaRPr lang="en-US" altLang="en-US" sz="800" b="1">
              <a:solidFill>
                <a:schemeClr val="tx2">
                  <a:lumMod val="50000"/>
                </a:schemeClr>
              </a:solidFill>
              <a:latin typeface="Georgia" pitchFamily="18" charset="0"/>
            </a:endParaRPr>
          </a:p>
        </p:txBody>
      </p:sp>
      <p:sp>
        <p:nvSpPr>
          <p:cNvPr id="16" name="Google Shape;585;p21">
            <a:extLst>
              <a:ext uri="{FF2B5EF4-FFF2-40B4-BE49-F238E27FC236}">
                <a16:creationId xmlns:a16="http://schemas.microsoft.com/office/drawing/2014/main" id="{9D06D3B2-B10B-1D27-58AA-8D2E22A8223A}"/>
              </a:ext>
            </a:extLst>
          </p:cNvPr>
          <p:cNvSpPr txBox="1">
            <a:spLocks noGrp="1"/>
          </p:cNvSpPr>
          <p:nvPr>
            <p:ph type="title"/>
          </p:nvPr>
        </p:nvSpPr>
        <p:spPr>
          <a:xfrm>
            <a:off x="0" y="972390"/>
            <a:ext cx="4572000" cy="1661963"/>
          </a:xfrm>
          <a:prstGeom prst="rect">
            <a:avLst/>
          </a:prstGeom>
          <a:solidFill>
            <a:schemeClr val="bg1"/>
          </a:solidFill>
        </p:spPr>
        <p:txBody>
          <a:bodyPr wrap="square" rtlCol="0">
            <a:spAutoFit/>
          </a:bodyPr>
          <a:lstStyle/>
          <a:p>
            <a:pPr marL="285750" indent="-285750" algn="just">
              <a:buClr>
                <a:srgbClr val="FFC000"/>
              </a:buClr>
              <a:buFont typeface="Wingdings" panose="05000000000000000000" pitchFamily="2" charset="2"/>
              <a:buChar char="Ø"/>
            </a:pPr>
            <a:r>
              <a:rPr lang="en-GB" sz="1600" b="0">
                <a:solidFill>
                  <a:srgbClr val="0070C0"/>
                </a:solidFill>
                <a:latin typeface="Georgia"/>
                <a:cs typeface="Arial"/>
                <a:sym typeface="Arial"/>
              </a:rPr>
              <a:t>Q</a:t>
            </a:r>
            <a:r>
              <a:rPr lang="en-CA" sz="1600" b="0">
                <a:solidFill>
                  <a:srgbClr val="0070C0"/>
                </a:solidFill>
                <a:latin typeface="Georgia"/>
                <a:cs typeface="Arial"/>
                <a:sym typeface="Arial"/>
              </a:rPr>
              <a:t>8</a:t>
            </a:r>
            <a:r>
              <a:rPr lang="en-GB" sz="1600" b="0">
                <a:solidFill>
                  <a:srgbClr val="0070C0"/>
                </a:solidFill>
                <a:latin typeface="Georgia"/>
                <a:cs typeface="Arial"/>
                <a:sym typeface="Arial"/>
              </a:rPr>
              <a:t>: How do you evaluate the </a:t>
            </a:r>
            <a:r>
              <a:rPr lang="ro-RO" sz="1600" b="0" err="1">
                <a:solidFill>
                  <a:srgbClr val="0070C0"/>
                </a:solidFill>
                <a:latin typeface="Georgia"/>
                <a:cs typeface="Arial"/>
                <a:sym typeface="Arial"/>
              </a:rPr>
              <a:t>educational</a:t>
            </a:r>
            <a:r>
              <a:rPr lang="ro-RO" sz="1600" b="0">
                <a:solidFill>
                  <a:srgbClr val="0070C0"/>
                </a:solidFill>
                <a:latin typeface="Georgia"/>
                <a:cs typeface="Arial"/>
                <a:sym typeface="Arial"/>
              </a:rPr>
              <a:t> </a:t>
            </a:r>
            <a:r>
              <a:rPr lang="ro-RO" sz="1600" b="0" err="1">
                <a:solidFill>
                  <a:srgbClr val="0070C0"/>
                </a:solidFill>
                <a:latin typeface="Georgia"/>
                <a:cs typeface="Arial"/>
                <a:sym typeface="Arial"/>
              </a:rPr>
              <a:t>short</a:t>
            </a:r>
            <a:r>
              <a:rPr lang="ro-RO" sz="1600" b="0">
                <a:solidFill>
                  <a:srgbClr val="0070C0"/>
                </a:solidFill>
                <a:latin typeface="Georgia"/>
                <a:cs typeface="Arial"/>
                <a:sym typeface="Arial"/>
              </a:rPr>
              <a:t> </a:t>
            </a:r>
            <a:r>
              <a:rPr lang="ro-RO" sz="1600" b="0" err="1">
                <a:solidFill>
                  <a:srgbClr val="0070C0"/>
                </a:solidFill>
                <a:latin typeface="Georgia"/>
                <a:cs typeface="Arial"/>
                <a:sym typeface="Arial"/>
              </a:rPr>
              <a:t>movie</a:t>
            </a:r>
            <a:r>
              <a:rPr lang="en-US" sz="1600" b="0">
                <a:solidFill>
                  <a:srgbClr val="0070C0"/>
                </a:solidFill>
                <a:latin typeface="Georgia"/>
                <a:cs typeface="Arial"/>
                <a:sym typeface="Arial"/>
              </a:rPr>
              <a:t>s</a:t>
            </a:r>
            <a:r>
              <a:rPr lang="ro-RO" sz="1600" b="0">
                <a:solidFill>
                  <a:srgbClr val="0070C0"/>
                </a:solidFill>
                <a:latin typeface="Georgia"/>
                <a:cs typeface="Arial"/>
                <a:sym typeface="Arial"/>
              </a:rPr>
              <a:t> </a:t>
            </a:r>
            <a:r>
              <a:rPr lang="ro-RO" sz="1600" b="0" err="1">
                <a:solidFill>
                  <a:srgbClr val="0070C0"/>
                </a:solidFill>
                <a:latin typeface="Georgia"/>
                <a:cs typeface="Arial"/>
                <a:sym typeface="Arial"/>
              </a:rPr>
              <a:t>created</a:t>
            </a:r>
            <a:r>
              <a:rPr lang="ro-RO" sz="1600" b="0">
                <a:solidFill>
                  <a:srgbClr val="0070C0"/>
                </a:solidFill>
                <a:latin typeface="Georgia"/>
                <a:cs typeface="Arial"/>
                <a:sym typeface="Arial"/>
              </a:rPr>
              <a:t> </a:t>
            </a:r>
            <a:r>
              <a:rPr lang="ro-RO" sz="1600" b="0" err="1">
                <a:solidFill>
                  <a:srgbClr val="0070C0"/>
                </a:solidFill>
                <a:latin typeface="Georgia"/>
                <a:cs typeface="Arial"/>
                <a:sym typeface="Arial"/>
              </a:rPr>
              <a:t>specifically</a:t>
            </a:r>
            <a:r>
              <a:rPr lang="ro-RO" sz="1600" b="0">
                <a:solidFill>
                  <a:srgbClr val="0070C0"/>
                </a:solidFill>
                <a:latin typeface="Georgia"/>
                <a:cs typeface="Arial"/>
                <a:sym typeface="Arial"/>
              </a:rPr>
              <a:t> </a:t>
            </a:r>
            <a:r>
              <a:rPr lang="ro-RO" sz="1600" b="0" err="1">
                <a:solidFill>
                  <a:srgbClr val="0070C0"/>
                </a:solidFill>
                <a:latin typeface="Georgia"/>
                <a:cs typeface="Arial"/>
                <a:sym typeface="Arial"/>
              </a:rPr>
              <a:t>to</a:t>
            </a:r>
            <a:r>
              <a:rPr lang="ro-RO" sz="1600" b="0">
                <a:solidFill>
                  <a:srgbClr val="0070C0"/>
                </a:solidFill>
                <a:latin typeface="Georgia"/>
                <a:cs typeface="Arial"/>
                <a:sym typeface="Arial"/>
              </a:rPr>
              <a:t> </a:t>
            </a:r>
            <a:r>
              <a:rPr lang="ro-RO" sz="1600" b="0" err="1">
                <a:solidFill>
                  <a:srgbClr val="0070C0"/>
                </a:solidFill>
                <a:latin typeface="Georgia"/>
                <a:cs typeface="Arial"/>
                <a:sym typeface="Arial"/>
              </a:rPr>
              <a:t>promote</a:t>
            </a:r>
            <a:r>
              <a:rPr lang="ro-RO" sz="1600" b="0">
                <a:solidFill>
                  <a:srgbClr val="0070C0"/>
                </a:solidFill>
                <a:latin typeface="Georgia"/>
                <a:cs typeface="Arial"/>
                <a:sym typeface="Arial"/>
              </a:rPr>
              <a:t> </a:t>
            </a:r>
            <a:r>
              <a:rPr lang="en-GB" sz="1600" b="0">
                <a:solidFill>
                  <a:srgbClr val="0070C0"/>
                </a:solidFill>
                <a:latin typeface="Georgia"/>
                <a:cs typeface="Arial"/>
                <a:sym typeface="Arial"/>
              </a:rPr>
              <a:t>the importance of adopting a healthy lifestyle based on fruit and vegetable consumption, hydration, daily physical activity and quality time spent with loved ones?</a:t>
            </a:r>
            <a:endParaRPr lang="en-US" sz="1600" b="0">
              <a:solidFill>
                <a:srgbClr val="0070C0"/>
              </a:solidFill>
              <a:latin typeface="Georgia"/>
              <a:cs typeface="Arial"/>
            </a:endParaRPr>
          </a:p>
        </p:txBody>
      </p:sp>
      <p:sp>
        <p:nvSpPr>
          <p:cNvPr id="5" name="Date Placeholder 3">
            <a:extLst>
              <a:ext uri="{FF2B5EF4-FFF2-40B4-BE49-F238E27FC236}">
                <a16:creationId xmlns:a16="http://schemas.microsoft.com/office/drawing/2014/main" id="{17005DA9-B9C2-465A-29AE-06B804C74761}"/>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15188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6" name="Google Shape;585;p21">
            <a:extLst>
              <a:ext uri="{FF2B5EF4-FFF2-40B4-BE49-F238E27FC236}">
                <a16:creationId xmlns:a16="http://schemas.microsoft.com/office/drawing/2014/main" id="{9D06D3B2-B10B-1D27-58AA-8D2E22A8223A}"/>
              </a:ext>
            </a:extLst>
          </p:cNvPr>
          <p:cNvSpPr txBox="1">
            <a:spLocks noGrp="1"/>
          </p:cNvSpPr>
          <p:nvPr>
            <p:ph type="title"/>
          </p:nvPr>
        </p:nvSpPr>
        <p:spPr>
          <a:xfrm>
            <a:off x="18257" y="1007078"/>
            <a:ext cx="3592451" cy="923299"/>
          </a:xfrm>
          <a:prstGeom prst="rect">
            <a:avLst/>
          </a:prstGeom>
          <a:solidFill>
            <a:schemeClr val="bg1"/>
          </a:solidFill>
        </p:spPr>
        <p:txBody>
          <a:bodyPr wrap="square" rtlCol="0">
            <a:spAutoFit/>
          </a:bodyPr>
          <a:lstStyle/>
          <a:p>
            <a:pPr marL="285750" indent="-285750" algn="just">
              <a:buClr>
                <a:srgbClr val="FFC000"/>
              </a:buClr>
              <a:buFont typeface="Wingdings" panose="05000000000000000000" pitchFamily="2" charset="2"/>
              <a:buChar char="Ø"/>
            </a:pPr>
            <a:r>
              <a:rPr lang="en-GB" sz="1600" b="0">
                <a:solidFill>
                  <a:srgbClr val="0070C0"/>
                </a:solidFill>
                <a:latin typeface="Georgia"/>
                <a:cs typeface="Arial"/>
                <a:sym typeface="Arial"/>
              </a:rPr>
              <a:t>Q</a:t>
            </a:r>
            <a:r>
              <a:rPr lang="en-CA" sz="1600" b="0">
                <a:solidFill>
                  <a:srgbClr val="0070C0"/>
                </a:solidFill>
                <a:latin typeface="Georgia"/>
                <a:cs typeface="Arial"/>
                <a:sym typeface="Arial"/>
              </a:rPr>
              <a:t>8</a:t>
            </a:r>
            <a:r>
              <a:rPr lang="ro-RO" sz="1600" b="0">
                <a:solidFill>
                  <a:srgbClr val="0070C0"/>
                </a:solidFill>
                <a:latin typeface="Georgia"/>
                <a:cs typeface="Arial"/>
                <a:sym typeface="Arial"/>
              </a:rPr>
              <a:t>.1</a:t>
            </a:r>
            <a:r>
              <a:rPr lang="en-GB" sz="1600" b="0">
                <a:solidFill>
                  <a:srgbClr val="0070C0"/>
                </a:solidFill>
                <a:latin typeface="Georgia"/>
                <a:cs typeface="Arial"/>
                <a:sym typeface="Arial"/>
              </a:rPr>
              <a:t>: To what extent were these useful and inspired the </a:t>
            </a:r>
            <a:r>
              <a:rPr lang="ro-RO" sz="1600" b="0" err="1">
                <a:solidFill>
                  <a:srgbClr val="0070C0"/>
                </a:solidFill>
                <a:latin typeface="Georgia"/>
                <a:cs typeface="Arial"/>
                <a:sym typeface="Arial"/>
              </a:rPr>
              <a:t>pupils</a:t>
            </a:r>
            <a:r>
              <a:rPr lang="en-GB" sz="1600" b="0">
                <a:solidFill>
                  <a:srgbClr val="0070C0"/>
                </a:solidFill>
                <a:latin typeface="Georgia"/>
                <a:cs typeface="Arial"/>
                <a:sym typeface="Arial"/>
              </a:rPr>
              <a:t> to adopt a balanced lifestyle?</a:t>
            </a:r>
            <a:endParaRPr lang="en-US" sz="1600" b="0">
              <a:solidFill>
                <a:srgbClr val="0070C0"/>
              </a:solidFill>
              <a:latin typeface="Georgia"/>
              <a:cs typeface="Arial"/>
            </a:endParaRPr>
          </a:p>
        </p:txBody>
      </p:sp>
      <p:sp>
        <p:nvSpPr>
          <p:cNvPr id="10" name="Shape 668">
            <a:extLst>
              <a:ext uri="{FF2B5EF4-FFF2-40B4-BE49-F238E27FC236}">
                <a16:creationId xmlns:a16="http://schemas.microsoft.com/office/drawing/2014/main" id="{FDEC271B-B78D-4146-B874-9A2F80379CC1}"/>
              </a:ext>
            </a:extLst>
          </p:cNvPr>
          <p:cNvSpPr txBox="1">
            <a:spLocks/>
          </p:cNvSpPr>
          <p:nvPr/>
        </p:nvSpPr>
        <p:spPr>
          <a:xfrm>
            <a:off x="4535487" y="1007078"/>
            <a:ext cx="4314223" cy="830997"/>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pPr>
              <a:buFont typeface="Wingdings" panose="05000000000000000000" pitchFamily="2" charset="2"/>
              <a:buChar char="ü"/>
            </a:pPr>
            <a:r>
              <a:rPr lang="ro-RO" sz="1600" dirty="0"/>
              <a:t>8</a:t>
            </a:r>
            <a:r>
              <a:rPr lang="en-CA" sz="1600" dirty="0"/>
              <a:t>2</a:t>
            </a:r>
            <a:r>
              <a:rPr lang="ro-RO" sz="1600" dirty="0"/>
              <a:t>.</a:t>
            </a:r>
            <a:r>
              <a:rPr lang="en-CA" sz="1600" dirty="0"/>
              <a:t>9</a:t>
            </a:r>
            <a:r>
              <a:rPr lang="en-GB" sz="1600" dirty="0"/>
              <a:t>% of respondents </a:t>
            </a:r>
            <a:r>
              <a:rPr lang="ro-RO" sz="1600" dirty="0"/>
              <a:t>evaluated them as very useful</a:t>
            </a:r>
            <a:r>
              <a:rPr lang="ro-RO" dirty="0"/>
              <a:t> and </a:t>
            </a:r>
            <a:r>
              <a:rPr lang="en-GB" sz="1600" dirty="0"/>
              <a:t>believed they inspired </a:t>
            </a:r>
            <a:r>
              <a:rPr lang="ro-RO" sz="1600" dirty="0"/>
              <a:t>pupils</a:t>
            </a:r>
            <a:r>
              <a:rPr lang="en-GB" sz="1600" dirty="0"/>
              <a:t> to adopt a balanced lifestyle</a:t>
            </a:r>
            <a:r>
              <a:rPr lang="ro-RO" sz="1600" dirty="0"/>
              <a:t>. </a:t>
            </a:r>
            <a:endParaRPr lang="en-GB" sz="1600" dirty="0"/>
          </a:p>
        </p:txBody>
      </p:sp>
      <p:pic>
        <p:nvPicPr>
          <p:cNvPr id="9218" name="Picture 2" descr="Forms response chart. Question title: 8.1. In ce masura au fost acestea utile si au inspirat elevii sa adopte un stil de viata echilibrat?. Number of responses: 433 responses.">
            <a:extLst>
              <a:ext uri="{FF2B5EF4-FFF2-40B4-BE49-F238E27FC236}">
                <a16:creationId xmlns:a16="http://schemas.microsoft.com/office/drawing/2014/main" id="{2AA0E2E9-35D6-10D0-11D9-8106B5556E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46" t="29862" r="2935" b="14683"/>
          <a:stretch/>
        </p:blipFill>
        <p:spPr bwMode="auto">
          <a:xfrm>
            <a:off x="897928" y="1918513"/>
            <a:ext cx="7609490" cy="241039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a:extLst>
              <a:ext uri="{FF2B5EF4-FFF2-40B4-BE49-F238E27FC236}">
                <a16:creationId xmlns:a16="http://schemas.microsoft.com/office/drawing/2014/main" id="{B139B455-90EC-F4E9-3F1A-22AE2C9205C4}"/>
              </a:ext>
            </a:extLst>
          </p:cNvPr>
          <p:cNvSpPr txBox="1">
            <a:spLocks/>
          </p:cNvSpPr>
          <p:nvPr/>
        </p:nvSpPr>
        <p:spPr>
          <a:xfrm>
            <a:off x="785681" y="4276057"/>
            <a:ext cx="902677" cy="2344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err="1">
                <a:solidFill>
                  <a:schemeClr val="tx2">
                    <a:lumMod val="50000"/>
                  </a:schemeClr>
                </a:solidFill>
                <a:latin typeface="Georgia" pitchFamily="18" charset="0"/>
              </a:rPr>
              <a:t>Little</a:t>
            </a:r>
            <a:r>
              <a:rPr lang="ro-RO" altLang="en-US" sz="1000">
                <a:solidFill>
                  <a:schemeClr val="tx2">
                    <a:lumMod val="50000"/>
                  </a:schemeClr>
                </a:solidFill>
                <a:latin typeface="Georgia" pitchFamily="18" charset="0"/>
              </a:rPr>
              <a:t> </a:t>
            </a:r>
          </a:p>
          <a:p>
            <a:r>
              <a:rPr lang="ro-RO" altLang="en-US" sz="1000" err="1">
                <a:solidFill>
                  <a:schemeClr val="tx2">
                    <a:lumMod val="50000"/>
                  </a:schemeClr>
                </a:solidFill>
                <a:latin typeface="Georgia" pitchFamily="18" charset="0"/>
              </a:rPr>
              <a:t>useful</a:t>
            </a:r>
            <a:endParaRPr lang="en-US" altLang="en-US" sz="800">
              <a:solidFill>
                <a:schemeClr val="tx2">
                  <a:lumMod val="50000"/>
                </a:schemeClr>
              </a:solidFill>
              <a:latin typeface="Georgia" pitchFamily="18" charset="0"/>
            </a:endParaRPr>
          </a:p>
        </p:txBody>
      </p:sp>
      <p:sp>
        <p:nvSpPr>
          <p:cNvPr id="4" name="Date Placeholder 3">
            <a:extLst>
              <a:ext uri="{FF2B5EF4-FFF2-40B4-BE49-F238E27FC236}">
                <a16:creationId xmlns:a16="http://schemas.microsoft.com/office/drawing/2014/main" id="{B694DDEE-E5AE-6DE4-1F73-2CF21927E615}"/>
              </a:ext>
            </a:extLst>
          </p:cNvPr>
          <p:cNvSpPr txBox="1">
            <a:spLocks/>
          </p:cNvSpPr>
          <p:nvPr/>
        </p:nvSpPr>
        <p:spPr>
          <a:xfrm>
            <a:off x="8074542" y="4224741"/>
            <a:ext cx="987778" cy="234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err="1">
                <a:solidFill>
                  <a:schemeClr val="tx2">
                    <a:lumMod val="50000"/>
                  </a:schemeClr>
                </a:solidFill>
                <a:latin typeface="Georgia" pitchFamily="18" charset="0"/>
              </a:rPr>
              <a:t>Very</a:t>
            </a:r>
            <a:r>
              <a:rPr lang="ro-RO" altLang="en-US" sz="1000">
                <a:solidFill>
                  <a:schemeClr val="tx2">
                    <a:lumMod val="50000"/>
                  </a:schemeClr>
                </a:solidFill>
                <a:latin typeface="Georgia" pitchFamily="18" charset="0"/>
              </a:rPr>
              <a:t> </a:t>
            </a:r>
          </a:p>
          <a:p>
            <a:r>
              <a:rPr lang="ro-RO" altLang="en-US" sz="1000" err="1">
                <a:solidFill>
                  <a:schemeClr val="tx2">
                    <a:lumMod val="50000"/>
                  </a:schemeClr>
                </a:solidFill>
                <a:latin typeface="Georgia" pitchFamily="18" charset="0"/>
              </a:rPr>
              <a:t>useful</a:t>
            </a:r>
            <a:endParaRPr lang="en-US" altLang="en-US" sz="800">
              <a:solidFill>
                <a:schemeClr val="tx2">
                  <a:lumMod val="50000"/>
                </a:schemeClr>
              </a:solidFill>
              <a:latin typeface="Georgia" pitchFamily="18" charset="0"/>
            </a:endParaRPr>
          </a:p>
        </p:txBody>
      </p:sp>
      <p:sp>
        <p:nvSpPr>
          <p:cNvPr id="11" name="Date Placeholder 3">
            <a:extLst>
              <a:ext uri="{FF2B5EF4-FFF2-40B4-BE49-F238E27FC236}">
                <a16:creationId xmlns:a16="http://schemas.microsoft.com/office/drawing/2014/main" id="{2551EB8E-2F2C-AA86-EF8A-63DD0D0F907E}"/>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3848981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10242" name="Picture 2" descr="Forms response chart. Question title: 9. Cum evaluati continutul E-book-urilor „Modulul I - Nutritie echilibrata” si  „Modulul II - Activitate fizica si sport”, din punct de vedere al informatiilor si al recomandărilor oferite?. Number of responses: 438 responses.">
            <a:extLst>
              <a:ext uri="{FF2B5EF4-FFF2-40B4-BE49-F238E27FC236}">
                <a16:creationId xmlns:a16="http://schemas.microsoft.com/office/drawing/2014/main" id="{215F714F-3CEA-5517-1E54-C84ACB278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33576" r="2415" b="13787"/>
          <a:stretch/>
        </p:blipFill>
        <p:spPr bwMode="auto">
          <a:xfrm>
            <a:off x="651165" y="1953150"/>
            <a:ext cx="8008883" cy="2445853"/>
          </a:xfrm>
          <a:prstGeom prst="rect">
            <a:avLst/>
          </a:prstGeom>
          <a:noFill/>
          <a:extLst>
            <a:ext uri="{909E8E84-426E-40DD-AFC4-6F175D3DCCD1}">
              <a14:hiddenFill xmlns:a14="http://schemas.microsoft.com/office/drawing/2010/main">
                <a:solidFill>
                  <a:srgbClr val="FFFFFF"/>
                </a:solidFill>
              </a14:hiddenFill>
            </a:ext>
          </a:extLst>
        </p:spPr>
      </p:pic>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4"/>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5"/>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6"/>
          <a:stretch>
            <a:fillRect/>
          </a:stretch>
        </p:blipFill>
        <p:spPr>
          <a:xfrm>
            <a:off x="7247467" y="164514"/>
            <a:ext cx="2156709" cy="586757"/>
          </a:xfrm>
          <a:prstGeom prst="rect">
            <a:avLst/>
          </a:prstGeom>
        </p:spPr>
      </p:pic>
      <p:sp>
        <p:nvSpPr>
          <p:cNvPr id="16" name="Google Shape;585;p21">
            <a:extLst>
              <a:ext uri="{FF2B5EF4-FFF2-40B4-BE49-F238E27FC236}">
                <a16:creationId xmlns:a16="http://schemas.microsoft.com/office/drawing/2014/main" id="{9D06D3B2-B10B-1D27-58AA-8D2E22A8223A}"/>
              </a:ext>
            </a:extLst>
          </p:cNvPr>
          <p:cNvSpPr txBox="1">
            <a:spLocks noGrp="1"/>
          </p:cNvSpPr>
          <p:nvPr>
            <p:ph type="title"/>
          </p:nvPr>
        </p:nvSpPr>
        <p:spPr>
          <a:xfrm>
            <a:off x="86760" y="1309094"/>
            <a:ext cx="4285948" cy="1169521"/>
          </a:xfrm>
          <a:prstGeom prst="rect">
            <a:avLst/>
          </a:prstGeom>
          <a:solidFill>
            <a:schemeClr val="bg1"/>
          </a:solidFill>
        </p:spPr>
        <p:txBody>
          <a:bodyPr wrap="square" rtlCol="0">
            <a:spAutoFit/>
          </a:bodyPr>
          <a:lstStyle/>
          <a:p>
            <a:pPr marL="285750" indent="-285750" algn="just">
              <a:buClr>
                <a:srgbClr val="FFC000"/>
              </a:buClr>
              <a:buFont typeface="Wingdings" panose="05000000000000000000" pitchFamily="2" charset="2"/>
              <a:buChar char="Ø"/>
            </a:pPr>
            <a:r>
              <a:rPr lang="en-GB" sz="1600" b="0">
                <a:solidFill>
                  <a:srgbClr val="0070C0"/>
                </a:solidFill>
                <a:latin typeface="Georgia"/>
                <a:cs typeface="Arial"/>
                <a:sym typeface="Arial"/>
              </a:rPr>
              <a:t>Q</a:t>
            </a:r>
            <a:r>
              <a:rPr lang="en-CA" sz="1600" b="0">
                <a:solidFill>
                  <a:srgbClr val="0070C0"/>
                </a:solidFill>
                <a:latin typeface="Georgia"/>
                <a:cs typeface="Arial"/>
                <a:sym typeface="Arial"/>
              </a:rPr>
              <a:t>9</a:t>
            </a:r>
            <a:r>
              <a:rPr lang="en-GB" sz="1600" b="0">
                <a:solidFill>
                  <a:srgbClr val="0070C0"/>
                </a:solidFill>
                <a:latin typeface="Georgia"/>
                <a:cs typeface="Arial"/>
                <a:sym typeface="Arial"/>
              </a:rPr>
              <a:t>: How do you evaluate the content of the E-book "The well-being of children, a priority", from the point of view of the recommendations offered by specialists?</a:t>
            </a:r>
            <a:endParaRPr lang="en-US" sz="1600" b="0">
              <a:solidFill>
                <a:srgbClr val="0070C0"/>
              </a:solidFill>
              <a:latin typeface="Georgia"/>
              <a:cs typeface="Arial"/>
            </a:endParaRPr>
          </a:p>
        </p:txBody>
      </p:sp>
      <p:sp>
        <p:nvSpPr>
          <p:cNvPr id="3" name="Date Placeholder 3">
            <a:extLst>
              <a:ext uri="{FF2B5EF4-FFF2-40B4-BE49-F238E27FC236}">
                <a16:creationId xmlns:a16="http://schemas.microsoft.com/office/drawing/2014/main" id="{B139B455-90EC-F4E9-3F1A-22AE2C9205C4}"/>
              </a:ext>
            </a:extLst>
          </p:cNvPr>
          <p:cNvSpPr txBox="1">
            <a:spLocks/>
          </p:cNvSpPr>
          <p:nvPr/>
        </p:nvSpPr>
        <p:spPr>
          <a:xfrm>
            <a:off x="651165" y="4253632"/>
            <a:ext cx="902677" cy="2344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a:solidFill>
                  <a:schemeClr val="tx2">
                    <a:lumMod val="50000"/>
                  </a:schemeClr>
                </a:solidFill>
                <a:latin typeface="Georgia" pitchFamily="18" charset="0"/>
              </a:rPr>
              <a:t>Modest</a:t>
            </a:r>
            <a:endParaRPr lang="en-US" altLang="en-US" sz="800">
              <a:solidFill>
                <a:schemeClr val="tx2">
                  <a:lumMod val="50000"/>
                </a:schemeClr>
              </a:solidFill>
              <a:latin typeface="Georgia" pitchFamily="18" charset="0"/>
            </a:endParaRPr>
          </a:p>
        </p:txBody>
      </p:sp>
      <p:sp>
        <p:nvSpPr>
          <p:cNvPr id="4" name="Date Placeholder 3">
            <a:extLst>
              <a:ext uri="{FF2B5EF4-FFF2-40B4-BE49-F238E27FC236}">
                <a16:creationId xmlns:a16="http://schemas.microsoft.com/office/drawing/2014/main" id="{B694DDEE-E5AE-6DE4-1F73-2CF21927E615}"/>
              </a:ext>
            </a:extLst>
          </p:cNvPr>
          <p:cNvSpPr txBox="1">
            <a:spLocks/>
          </p:cNvSpPr>
          <p:nvPr/>
        </p:nvSpPr>
        <p:spPr>
          <a:xfrm>
            <a:off x="8062886" y="4027297"/>
            <a:ext cx="987778" cy="460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ltLang="en-US" sz="1000" b="1" err="1">
                <a:solidFill>
                  <a:schemeClr val="tx2">
                    <a:lumMod val="50000"/>
                  </a:schemeClr>
                </a:solidFill>
                <a:latin typeface="Georgia" pitchFamily="18" charset="0"/>
              </a:rPr>
              <a:t>Very</a:t>
            </a:r>
            <a:r>
              <a:rPr lang="ro-RO" altLang="en-US" sz="1000" b="1">
                <a:solidFill>
                  <a:schemeClr val="tx2">
                    <a:lumMod val="50000"/>
                  </a:schemeClr>
                </a:solidFill>
                <a:latin typeface="Georgia" pitchFamily="18" charset="0"/>
              </a:rPr>
              <a:t> </a:t>
            </a:r>
          </a:p>
          <a:p>
            <a:r>
              <a:rPr lang="ro-RO" altLang="en-US" sz="1000" b="1" err="1">
                <a:solidFill>
                  <a:schemeClr val="tx2">
                    <a:lumMod val="50000"/>
                  </a:schemeClr>
                </a:solidFill>
                <a:latin typeface="Georgia" pitchFamily="18" charset="0"/>
              </a:rPr>
              <a:t>good</a:t>
            </a:r>
            <a:endParaRPr lang="en-US" altLang="en-US" sz="800" b="1">
              <a:solidFill>
                <a:schemeClr val="tx2">
                  <a:lumMod val="50000"/>
                </a:schemeClr>
              </a:solidFill>
              <a:latin typeface="Georgia" pitchFamily="18" charset="0"/>
            </a:endParaRPr>
          </a:p>
        </p:txBody>
      </p:sp>
      <p:sp>
        <p:nvSpPr>
          <p:cNvPr id="10" name="Shape 668">
            <a:extLst>
              <a:ext uri="{FF2B5EF4-FFF2-40B4-BE49-F238E27FC236}">
                <a16:creationId xmlns:a16="http://schemas.microsoft.com/office/drawing/2014/main" id="{FDEC271B-B78D-4146-B874-9A2F80379CC1}"/>
              </a:ext>
            </a:extLst>
          </p:cNvPr>
          <p:cNvSpPr txBox="1">
            <a:spLocks/>
          </p:cNvSpPr>
          <p:nvPr/>
        </p:nvSpPr>
        <p:spPr>
          <a:xfrm>
            <a:off x="4731404" y="1309079"/>
            <a:ext cx="4099721" cy="584775"/>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pPr>
              <a:buFont typeface="Wingdings" panose="05000000000000000000" pitchFamily="2" charset="2"/>
              <a:buChar char="ü"/>
            </a:pPr>
            <a:r>
              <a:rPr lang="ro-RO" sz="1600" dirty="0"/>
              <a:t>86.</a:t>
            </a:r>
            <a:r>
              <a:rPr lang="en-CA" sz="1600" dirty="0"/>
              <a:t>1</a:t>
            </a:r>
            <a:r>
              <a:rPr lang="en-GB" sz="1600" dirty="0"/>
              <a:t>% of respondents </a:t>
            </a:r>
            <a:r>
              <a:rPr lang="ro-RO" sz="1600" dirty="0"/>
              <a:t>evaluated the content of the E-book as very good. </a:t>
            </a:r>
            <a:endParaRPr lang="en-GB" sz="1600" dirty="0"/>
          </a:p>
        </p:txBody>
      </p:sp>
      <p:sp>
        <p:nvSpPr>
          <p:cNvPr id="5" name="Date Placeholder 3">
            <a:extLst>
              <a:ext uri="{FF2B5EF4-FFF2-40B4-BE49-F238E27FC236}">
                <a16:creationId xmlns:a16="http://schemas.microsoft.com/office/drawing/2014/main" id="{0E4EEE6D-D467-126B-5ADB-A1C7C5848D2F}"/>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1650282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1" name="Shape 780">
            <a:extLst>
              <a:ext uri="{FF2B5EF4-FFF2-40B4-BE49-F238E27FC236}">
                <a16:creationId xmlns:a16="http://schemas.microsoft.com/office/drawing/2014/main" id="{FCB0656D-B84E-CE2E-5AE8-81A23A63BE67}"/>
              </a:ext>
            </a:extLst>
          </p:cNvPr>
          <p:cNvSpPr txBox="1">
            <a:spLocks/>
          </p:cNvSpPr>
          <p:nvPr/>
        </p:nvSpPr>
        <p:spPr>
          <a:xfrm>
            <a:off x="86759" y="981442"/>
            <a:ext cx="4191729"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dirty="0"/>
              <a:t>Q10: </a:t>
            </a:r>
            <a:r>
              <a:rPr lang="ro-RO" dirty="0"/>
              <a:t>Have you accesed </a:t>
            </a:r>
            <a:r>
              <a:rPr lang="en-GB" dirty="0">
                <a:hlinkClick r:id="rId6"/>
              </a:rPr>
              <a:t>www.sets.ro</a:t>
            </a:r>
            <a:r>
              <a:rPr lang="ro-RO" dirty="0"/>
              <a:t>, the website of the movement</a:t>
            </a:r>
            <a:r>
              <a:rPr lang="en-GB" dirty="0"/>
              <a:t>?</a:t>
            </a:r>
            <a:endParaRPr lang="ro-RO" dirty="0"/>
          </a:p>
          <a:p>
            <a:pPr>
              <a:buFont typeface="Wingdings" panose="05000000000000000000" pitchFamily="2" charset="2"/>
              <a:buChar char="ü"/>
            </a:pPr>
            <a:r>
              <a:rPr lang="ro-RO" sz="1600" dirty="0">
                <a:solidFill>
                  <a:srgbClr val="0070C0"/>
                </a:solidFill>
                <a:latin typeface="Georgia" panose="02040502050405020303" pitchFamily="18" charset="0"/>
              </a:rPr>
              <a:t>9</a:t>
            </a:r>
            <a:r>
              <a:rPr lang="en-CA" sz="1600" dirty="0">
                <a:solidFill>
                  <a:srgbClr val="0070C0"/>
                </a:solidFill>
                <a:latin typeface="Georgia" panose="02040502050405020303" pitchFamily="18" charset="0"/>
              </a:rPr>
              <a:t>8</a:t>
            </a:r>
            <a:r>
              <a:rPr lang="ro-RO" sz="1600" dirty="0">
                <a:solidFill>
                  <a:srgbClr val="0070C0"/>
                </a:solidFill>
                <a:latin typeface="Georgia" panose="02040502050405020303" pitchFamily="18" charset="0"/>
              </a:rPr>
              <a:t>.</a:t>
            </a:r>
            <a:r>
              <a:rPr lang="en-CA" sz="1600" dirty="0">
                <a:solidFill>
                  <a:srgbClr val="0070C0"/>
                </a:solidFill>
                <a:latin typeface="Georgia" panose="02040502050405020303" pitchFamily="18" charset="0"/>
              </a:rPr>
              <a:t>6</a:t>
            </a:r>
            <a:r>
              <a:rPr lang="en-GB" sz="1600" dirty="0">
                <a:solidFill>
                  <a:srgbClr val="0070C0"/>
                </a:solidFill>
                <a:latin typeface="Georgia" panose="02040502050405020303" pitchFamily="18" charset="0"/>
              </a:rPr>
              <a:t>% of respondents </a:t>
            </a:r>
            <a:r>
              <a:rPr lang="ro-RO" sz="1600" dirty="0">
                <a:solidFill>
                  <a:srgbClr val="0070C0"/>
                </a:solidFill>
                <a:latin typeface="Georgia" panose="02040502050405020303" pitchFamily="18" charset="0"/>
              </a:rPr>
              <a:t>accessed the SETS</a:t>
            </a:r>
            <a:r>
              <a:rPr lang="en-GB" sz="1600" dirty="0">
                <a:solidFill>
                  <a:srgbClr val="0070C0"/>
                </a:solidFill>
                <a:latin typeface="Georgia" panose="02040502050405020303" pitchFamily="18" charset="0"/>
              </a:rPr>
              <a:t> website.</a:t>
            </a:r>
          </a:p>
          <a:p>
            <a:pPr marL="0" indent="0">
              <a:buNone/>
            </a:pPr>
            <a:endParaRPr lang="en-GB" dirty="0"/>
          </a:p>
        </p:txBody>
      </p:sp>
      <p:sp>
        <p:nvSpPr>
          <p:cNvPr id="12" name="Shape 780">
            <a:extLst>
              <a:ext uri="{FF2B5EF4-FFF2-40B4-BE49-F238E27FC236}">
                <a16:creationId xmlns:a16="http://schemas.microsoft.com/office/drawing/2014/main" id="{27BB1ADC-FB48-2D1B-D8D1-7F14A22F0261}"/>
              </a:ext>
            </a:extLst>
          </p:cNvPr>
          <p:cNvSpPr txBox="1">
            <a:spLocks/>
          </p:cNvSpPr>
          <p:nvPr/>
        </p:nvSpPr>
        <p:spPr>
          <a:xfrm>
            <a:off x="4504584" y="860830"/>
            <a:ext cx="4485241"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ro-RO" dirty="0"/>
              <a:t>Q</a:t>
            </a:r>
            <a:r>
              <a:rPr lang="en-CA" dirty="0"/>
              <a:t>10</a:t>
            </a:r>
            <a:r>
              <a:rPr lang="ro-RO" dirty="0"/>
              <a:t>.1: </a:t>
            </a:r>
            <a:r>
              <a:rPr lang="en-GB" dirty="0"/>
              <a:t>If so, how often did you access the website </a:t>
            </a:r>
            <a:r>
              <a:rPr lang="en-GB" dirty="0">
                <a:hlinkClick r:id="rId6"/>
              </a:rPr>
              <a:t>www.sets.ro</a:t>
            </a:r>
            <a:r>
              <a:rPr lang="en-GB" dirty="0"/>
              <a:t>?</a:t>
            </a:r>
            <a:endParaRPr lang="ro-RO" dirty="0"/>
          </a:p>
          <a:p>
            <a:pPr>
              <a:buFont typeface="Wingdings" panose="05000000000000000000" pitchFamily="2" charset="2"/>
              <a:buChar char="ü"/>
            </a:pPr>
            <a:r>
              <a:rPr lang="ro-RO" dirty="0"/>
              <a:t>O</a:t>
            </a:r>
            <a:r>
              <a:rPr lang="en-GB" dirty="0">
                <a:solidFill>
                  <a:srgbClr val="0070C0"/>
                </a:solidFill>
                <a:latin typeface="Georgia" panose="02040502050405020303" pitchFamily="18" charset="0"/>
              </a:rPr>
              <a:t>n a scale from 1 (</a:t>
            </a:r>
            <a:r>
              <a:rPr lang="ro-RO" dirty="0">
                <a:solidFill>
                  <a:srgbClr val="0070C0"/>
                </a:solidFill>
                <a:latin typeface="Georgia" panose="02040502050405020303" pitchFamily="18" charset="0"/>
              </a:rPr>
              <a:t>only </a:t>
            </a:r>
            <a:r>
              <a:rPr lang="en-GB" dirty="0">
                <a:solidFill>
                  <a:srgbClr val="0070C0"/>
                </a:solidFill>
                <a:latin typeface="Georgia" panose="02040502050405020303" pitchFamily="18" charset="0"/>
              </a:rPr>
              <a:t>once) to 5 (very frequently) 55.9% accessed often and very often</a:t>
            </a:r>
            <a:r>
              <a:rPr lang="en-GB" sz="1400" dirty="0">
                <a:solidFill>
                  <a:srgbClr val="0070C0"/>
                </a:solidFill>
                <a:latin typeface="Georgia" panose="02040502050405020303" pitchFamily="18" charset="0"/>
              </a:rPr>
              <a:t>.</a:t>
            </a:r>
            <a:endParaRPr lang="en-GB" sz="1400" dirty="0"/>
          </a:p>
        </p:txBody>
      </p:sp>
      <p:sp>
        <p:nvSpPr>
          <p:cNvPr id="17" name="TextBox 16">
            <a:extLst>
              <a:ext uri="{FF2B5EF4-FFF2-40B4-BE49-F238E27FC236}">
                <a16:creationId xmlns:a16="http://schemas.microsoft.com/office/drawing/2014/main" id="{521F1EE9-ADE3-3369-DCE1-6DE6865E1C2A}"/>
              </a:ext>
            </a:extLst>
          </p:cNvPr>
          <p:cNvSpPr txBox="1"/>
          <p:nvPr/>
        </p:nvSpPr>
        <p:spPr>
          <a:xfrm>
            <a:off x="4572000" y="4091935"/>
            <a:ext cx="548700"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a:t>only once</a:t>
            </a:r>
          </a:p>
        </p:txBody>
      </p:sp>
      <p:sp>
        <p:nvSpPr>
          <p:cNvPr id="19" name="TextBox 18">
            <a:extLst>
              <a:ext uri="{FF2B5EF4-FFF2-40B4-BE49-F238E27FC236}">
                <a16:creationId xmlns:a16="http://schemas.microsoft.com/office/drawing/2014/main" id="{4A66A797-41E7-962C-242B-0A8B161C5FAC}"/>
              </a:ext>
            </a:extLst>
          </p:cNvPr>
          <p:cNvSpPr txBox="1"/>
          <p:nvPr/>
        </p:nvSpPr>
        <p:spPr>
          <a:xfrm>
            <a:off x="8325821" y="4050722"/>
            <a:ext cx="821769"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sz="900"/>
              <a:t>very frequently</a:t>
            </a:r>
          </a:p>
        </p:txBody>
      </p:sp>
      <p:pic>
        <p:nvPicPr>
          <p:cNvPr id="11268" name="Picture 4">
            <a:extLst>
              <a:ext uri="{FF2B5EF4-FFF2-40B4-BE49-F238E27FC236}">
                <a16:creationId xmlns:a16="http://schemas.microsoft.com/office/drawing/2014/main" id="{4B9D7873-DA3F-A23E-B6BB-85973DD942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426" t="30334" r="53210" b="8672"/>
          <a:stretch/>
        </p:blipFill>
        <p:spPr bwMode="auto">
          <a:xfrm>
            <a:off x="587801" y="2067185"/>
            <a:ext cx="2502240" cy="23471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6CEDAFC-080E-F0CC-01B1-42328591E2B1}"/>
              </a:ext>
            </a:extLst>
          </p:cNvPr>
          <p:cNvGrpSpPr/>
          <p:nvPr/>
        </p:nvGrpSpPr>
        <p:grpSpPr>
          <a:xfrm>
            <a:off x="3090041" y="3441572"/>
            <a:ext cx="876078" cy="830997"/>
            <a:chOff x="3174924" y="1946927"/>
            <a:chExt cx="876078" cy="830997"/>
          </a:xfrm>
        </p:grpSpPr>
        <p:pic>
          <p:nvPicPr>
            <p:cNvPr id="3" name="Picture 2"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4ED6E994-C817-F512-E1CD-1E14CCA9576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C7C8BE-0857-7D7D-1C4A-D8AABDEE6A65}"/>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5" name="TextBox 4">
              <a:extLst>
                <a:ext uri="{FF2B5EF4-FFF2-40B4-BE49-F238E27FC236}">
                  <a16:creationId xmlns:a16="http://schemas.microsoft.com/office/drawing/2014/main" id="{5A94951F-27BD-C3BE-D8CA-1C6799BCC238}"/>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pic>
        <p:nvPicPr>
          <p:cNvPr id="11270" name="Picture 6">
            <a:extLst>
              <a:ext uri="{FF2B5EF4-FFF2-40B4-BE49-F238E27FC236}">
                <a16:creationId xmlns:a16="http://schemas.microsoft.com/office/drawing/2014/main" id="{BC1A2C0A-08E7-490E-40F6-6D06C3CF71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805" t="23285" r="2873" b="15588"/>
          <a:stretch/>
        </p:blipFill>
        <p:spPr bwMode="auto">
          <a:xfrm>
            <a:off x="4466581" y="2127708"/>
            <a:ext cx="4485241" cy="1950909"/>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3">
            <a:extLst>
              <a:ext uri="{FF2B5EF4-FFF2-40B4-BE49-F238E27FC236}">
                <a16:creationId xmlns:a16="http://schemas.microsoft.com/office/drawing/2014/main" id="{6A11E0FB-0690-E2E2-08D5-8152800E352C}"/>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78856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12290" name="Picture 2">
            <a:extLst>
              <a:ext uri="{FF2B5EF4-FFF2-40B4-BE49-F238E27FC236}">
                <a16:creationId xmlns:a16="http://schemas.microsoft.com/office/drawing/2014/main" id="{6653C716-5FE4-CCD1-AD8B-A7EC329980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01" t="34358" r="2706" b="14342"/>
          <a:stretch/>
        </p:blipFill>
        <p:spPr bwMode="auto">
          <a:xfrm>
            <a:off x="651165" y="2098426"/>
            <a:ext cx="7954583" cy="2229774"/>
          </a:xfrm>
          <a:prstGeom prst="rect">
            <a:avLst/>
          </a:prstGeom>
          <a:noFill/>
          <a:extLst>
            <a:ext uri="{909E8E84-426E-40DD-AFC4-6F175D3DCCD1}">
              <a14:hiddenFill xmlns:a14="http://schemas.microsoft.com/office/drawing/2010/main">
                <a:solidFill>
                  <a:srgbClr val="FFFFFF"/>
                </a:solidFill>
              </a14:hiddenFill>
            </a:ext>
          </a:extLst>
        </p:spPr>
      </p:pic>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4"/>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5"/>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6"/>
          <a:stretch>
            <a:fillRect/>
          </a:stretch>
        </p:blipFill>
        <p:spPr>
          <a:xfrm>
            <a:off x="7247467" y="164514"/>
            <a:ext cx="2156709" cy="586757"/>
          </a:xfrm>
          <a:prstGeom prst="rect">
            <a:avLst/>
          </a:prstGeom>
        </p:spPr>
      </p:pic>
      <p:sp>
        <p:nvSpPr>
          <p:cNvPr id="11" name="Shape 780">
            <a:extLst>
              <a:ext uri="{FF2B5EF4-FFF2-40B4-BE49-F238E27FC236}">
                <a16:creationId xmlns:a16="http://schemas.microsoft.com/office/drawing/2014/main" id="{FCB0656D-B84E-CE2E-5AE8-81A23A63BE67}"/>
              </a:ext>
            </a:extLst>
          </p:cNvPr>
          <p:cNvSpPr txBox="1">
            <a:spLocks/>
          </p:cNvSpPr>
          <p:nvPr/>
        </p:nvSpPr>
        <p:spPr>
          <a:xfrm>
            <a:off x="210937" y="1267429"/>
            <a:ext cx="3927309" cy="830997"/>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dirty="0"/>
              <a:t>Q</a:t>
            </a:r>
            <a:r>
              <a:rPr lang="en-CA" dirty="0"/>
              <a:t>10</a:t>
            </a:r>
            <a:r>
              <a:rPr lang="ro-RO" dirty="0"/>
              <a:t>.2</a:t>
            </a:r>
            <a:r>
              <a:rPr lang="en-GB" dirty="0"/>
              <a:t>: </a:t>
            </a:r>
            <a:r>
              <a:rPr lang="ro-RO" dirty="0"/>
              <a:t>If so, h</a:t>
            </a:r>
            <a:r>
              <a:rPr lang="en-GB" sz="1600" dirty="0"/>
              <a:t>ow do you evaluate the structure and informative content of </a:t>
            </a:r>
            <a:r>
              <a:rPr lang="en-GB" sz="1600" dirty="0">
                <a:hlinkClick r:id="rId7"/>
              </a:rPr>
              <a:t>www.sets.ro</a:t>
            </a:r>
            <a:r>
              <a:rPr lang="en-GB" sz="1600" dirty="0"/>
              <a:t>?</a:t>
            </a:r>
            <a:endParaRPr lang="en-GB" dirty="0"/>
          </a:p>
        </p:txBody>
      </p:sp>
      <p:sp>
        <p:nvSpPr>
          <p:cNvPr id="17" name="TextBox 16">
            <a:extLst>
              <a:ext uri="{FF2B5EF4-FFF2-40B4-BE49-F238E27FC236}">
                <a16:creationId xmlns:a16="http://schemas.microsoft.com/office/drawing/2014/main" id="{521F1EE9-ADE3-3369-DCE1-6DE6865E1C2A}"/>
              </a:ext>
            </a:extLst>
          </p:cNvPr>
          <p:cNvSpPr txBox="1"/>
          <p:nvPr/>
        </p:nvSpPr>
        <p:spPr>
          <a:xfrm>
            <a:off x="651165" y="4094745"/>
            <a:ext cx="724031" cy="2807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t>modest</a:t>
            </a:r>
            <a:endParaRPr lang="en-GB"/>
          </a:p>
        </p:txBody>
      </p:sp>
      <p:sp>
        <p:nvSpPr>
          <p:cNvPr id="19" name="TextBox 18">
            <a:extLst>
              <a:ext uri="{FF2B5EF4-FFF2-40B4-BE49-F238E27FC236}">
                <a16:creationId xmlns:a16="http://schemas.microsoft.com/office/drawing/2014/main" id="{4A66A797-41E7-962C-242B-0A8B161C5FAC}"/>
              </a:ext>
            </a:extLst>
          </p:cNvPr>
          <p:cNvSpPr txBox="1"/>
          <p:nvPr/>
        </p:nvSpPr>
        <p:spPr>
          <a:xfrm>
            <a:off x="8056393" y="4101100"/>
            <a:ext cx="538856"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sz="1050"/>
              <a:t>very </a:t>
            </a:r>
            <a:r>
              <a:rPr lang="ro-RO" sz="1050" err="1"/>
              <a:t>good</a:t>
            </a:r>
            <a:endParaRPr lang="en-GB" sz="1050"/>
          </a:p>
        </p:txBody>
      </p:sp>
      <p:sp>
        <p:nvSpPr>
          <p:cNvPr id="3" name="Shape 780">
            <a:extLst>
              <a:ext uri="{FF2B5EF4-FFF2-40B4-BE49-F238E27FC236}">
                <a16:creationId xmlns:a16="http://schemas.microsoft.com/office/drawing/2014/main" id="{D255F15D-E8CE-343B-B4F1-D9362F18A982}"/>
              </a:ext>
            </a:extLst>
          </p:cNvPr>
          <p:cNvSpPr txBox="1">
            <a:spLocks/>
          </p:cNvSpPr>
          <p:nvPr/>
        </p:nvSpPr>
        <p:spPr>
          <a:xfrm>
            <a:off x="4535488" y="1267429"/>
            <a:ext cx="4361063" cy="1077218"/>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pPr>
              <a:buFont typeface="Wingdings" panose="05000000000000000000" pitchFamily="2" charset="2"/>
              <a:buChar char="ü"/>
            </a:pPr>
            <a:r>
              <a:rPr lang="ro-RO" sz="1600" dirty="0"/>
              <a:t>O</a:t>
            </a:r>
            <a:r>
              <a:rPr lang="en-GB" sz="1600" dirty="0">
                <a:solidFill>
                  <a:srgbClr val="0070C0"/>
                </a:solidFill>
                <a:latin typeface="Georgia" panose="02040502050405020303" pitchFamily="18" charset="0"/>
              </a:rPr>
              <a:t>n a scale from 1 (</a:t>
            </a:r>
            <a:r>
              <a:rPr lang="ro-RO" sz="1600" dirty="0">
                <a:solidFill>
                  <a:srgbClr val="0070C0"/>
                </a:solidFill>
                <a:latin typeface="Georgia" panose="02040502050405020303" pitchFamily="18" charset="0"/>
              </a:rPr>
              <a:t>modest</a:t>
            </a:r>
            <a:r>
              <a:rPr lang="en-GB" sz="1600" dirty="0">
                <a:solidFill>
                  <a:srgbClr val="0070C0"/>
                </a:solidFill>
                <a:latin typeface="Georgia" panose="02040502050405020303" pitchFamily="18" charset="0"/>
              </a:rPr>
              <a:t>) to 5 (very </a:t>
            </a:r>
            <a:r>
              <a:rPr lang="ro-RO" sz="1600" dirty="0">
                <a:solidFill>
                  <a:srgbClr val="0070C0"/>
                </a:solidFill>
                <a:latin typeface="Georgia" panose="02040502050405020303" pitchFamily="18" charset="0"/>
              </a:rPr>
              <a:t>good</a:t>
            </a:r>
            <a:r>
              <a:rPr lang="en-GB" sz="1600" dirty="0">
                <a:solidFill>
                  <a:srgbClr val="0070C0"/>
                </a:solidFill>
                <a:latin typeface="Georgia" panose="02040502050405020303" pitchFamily="18" charset="0"/>
              </a:rPr>
              <a:t>) </a:t>
            </a:r>
            <a:r>
              <a:rPr lang="ro-RO" sz="1600" dirty="0">
                <a:solidFill>
                  <a:srgbClr val="0070C0"/>
                </a:solidFill>
                <a:latin typeface="Georgia" panose="02040502050405020303" pitchFamily="18" charset="0"/>
              </a:rPr>
              <a:t>7</a:t>
            </a:r>
            <a:r>
              <a:rPr lang="en-CA" sz="1600" dirty="0">
                <a:solidFill>
                  <a:srgbClr val="0070C0"/>
                </a:solidFill>
                <a:latin typeface="Georgia" panose="02040502050405020303" pitchFamily="18" charset="0"/>
              </a:rPr>
              <a:t>4</a:t>
            </a:r>
            <a:r>
              <a:rPr lang="ro-RO" sz="1600" dirty="0">
                <a:solidFill>
                  <a:srgbClr val="0070C0"/>
                </a:solidFill>
                <a:latin typeface="Georgia" panose="02040502050405020303" pitchFamily="18" charset="0"/>
              </a:rPr>
              <a:t>.</a:t>
            </a:r>
            <a:r>
              <a:rPr lang="en-CA" sz="1600" dirty="0">
                <a:solidFill>
                  <a:srgbClr val="0070C0"/>
                </a:solidFill>
                <a:latin typeface="Georgia" panose="02040502050405020303" pitchFamily="18" charset="0"/>
              </a:rPr>
              <a:t>9</a:t>
            </a:r>
            <a:r>
              <a:rPr lang="en-GB" sz="1600" dirty="0">
                <a:solidFill>
                  <a:srgbClr val="0070C0"/>
                </a:solidFill>
                <a:latin typeface="Georgia" panose="02040502050405020303" pitchFamily="18" charset="0"/>
              </a:rPr>
              <a:t>% </a:t>
            </a:r>
            <a:r>
              <a:rPr lang="ro-RO" sz="1600" dirty="0">
                <a:solidFill>
                  <a:srgbClr val="0070C0"/>
                </a:solidFill>
                <a:latin typeface="Georgia" panose="02040502050405020303" pitchFamily="18" charset="0"/>
              </a:rPr>
              <a:t>evaluated the structure and informative content as very good.</a:t>
            </a:r>
            <a:endParaRPr lang="en-GB" sz="1600" dirty="0"/>
          </a:p>
          <a:p>
            <a:pPr marL="0" indent="0">
              <a:buNone/>
            </a:pPr>
            <a:endParaRPr lang="en-GB" dirty="0"/>
          </a:p>
        </p:txBody>
      </p:sp>
      <p:sp>
        <p:nvSpPr>
          <p:cNvPr id="4" name="Date Placeholder 3">
            <a:extLst>
              <a:ext uri="{FF2B5EF4-FFF2-40B4-BE49-F238E27FC236}">
                <a16:creationId xmlns:a16="http://schemas.microsoft.com/office/drawing/2014/main" id="{9155203D-51AA-7682-3753-DEB192ABFC6D}"/>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301141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1" name="Shape 780">
            <a:extLst>
              <a:ext uri="{FF2B5EF4-FFF2-40B4-BE49-F238E27FC236}">
                <a16:creationId xmlns:a16="http://schemas.microsoft.com/office/drawing/2014/main" id="{FCB0656D-B84E-CE2E-5AE8-81A23A63BE67}"/>
              </a:ext>
            </a:extLst>
          </p:cNvPr>
          <p:cNvSpPr txBox="1">
            <a:spLocks/>
          </p:cNvSpPr>
          <p:nvPr/>
        </p:nvSpPr>
        <p:spPr>
          <a:xfrm>
            <a:off x="86759" y="1086542"/>
            <a:ext cx="4191729"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dirty="0"/>
              <a:t>Q</a:t>
            </a:r>
            <a:r>
              <a:rPr lang="ro-RO" dirty="0"/>
              <a:t>1</a:t>
            </a:r>
            <a:r>
              <a:rPr lang="en-CA" dirty="0"/>
              <a:t>1</a:t>
            </a:r>
            <a:r>
              <a:rPr lang="en-GB" dirty="0"/>
              <a:t>: </a:t>
            </a:r>
            <a:r>
              <a:rPr lang="ro-RO" dirty="0"/>
              <a:t>Have you accessed the </a:t>
            </a:r>
            <a:r>
              <a:rPr lang="en-GB" dirty="0"/>
              <a:t>movement’s Facebook page @MiscareaSETS?</a:t>
            </a:r>
            <a:endParaRPr lang="ro-RO" dirty="0"/>
          </a:p>
          <a:p>
            <a:pPr>
              <a:buFont typeface="Wingdings" panose="05000000000000000000" pitchFamily="2" charset="2"/>
              <a:buChar char="ü"/>
            </a:pPr>
            <a:r>
              <a:rPr lang="ro-RO" sz="1600" dirty="0">
                <a:solidFill>
                  <a:srgbClr val="0070C0"/>
                </a:solidFill>
                <a:latin typeface="Georgia" panose="02040502050405020303" pitchFamily="18" charset="0"/>
              </a:rPr>
              <a:t>90.1</a:t>
            </a:r>
            <a:r>
              <a:rPr lang="en-GB" sz="1600" dirty="0">
                <a:solidFill>
                  <a:srgbClr val="0070C0"/>
                </a:solidFill>
                <a:latin typeface="Georgia" panose="02040502050405020303" pitchFamily="18" charset="0"/>
              </a:rPr>
              <a:t>% of respondents </a:t>
            </a:r>
            <a:r>
              <a:rPr lang="ro-RO" sz="1600" dirty="0">
                <a:solidFill>
                  <a:srgbClr val="0070C0"/>
                </a:solidFill>
                <a:latin typeface="Georgia" panose="02040502050405020303" pitchFamily="18" charset="0"/>
              </a:rPr>
              <a:t>accessed the SETS</a:t>
            </a:r>
            <a:r>
              <a:rPr lang="en-GB" sz="1600" dirty="0">
                <a:solidFill>
                  <a:srgbClr val="0070C0"/>
                </a:solidFill>
                <a:latin typeface="Georgia" panose="02040502050405020303" pitchFamily="18" charset="0"/>
              </a:rPr>
              <a:t> website.</a:t>
            </a:r>
          </a:p>
          <a:p>
            <a:pPr marL="0" indent="0">
              <a:buNone/>
            </a:pPr>
            <a:endParaRPr lang="en-GB" dirty="0"/>
          </a:p>
        </p:txBody>
      </p:sp>
      <p:sp>
        <p:nvSpPr>
          <p:cNvPr id="12" name="Shape 780">
            <a:extLst>
              <a:ext uri="{FF2B5EF4-FFF2-40B4-BE49-F238E27FC236}">
                <a16:creationId xmlns:a16="http://schemas.microsoft.com/office/drawing/2014/main" id="{27BB1ADC-FB48-2D1B-D8D1-7F14A22F0261}"/>
              </a:ext>
            </a:extLst>
          </p:cNvPr>
          <p:cNvSpPr txBox="1">
            <a:spLocks/>
          </p:cNvSpPr>
          <p:nvPr/>
        </p:nvSpPr>
        <p:spPr>
          <a:xfrm>
            <a:off x="4504584" y="965930"/>
            <a:ext cx="4485241"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ro-RO" dirty="0"/>
              <a:t>Q1</a:t>
            </a:r>
            <a:r>
              <a:rPr lang="en-CA" dirty="0"/>
              <a:t>1</a:t>
            </a:r>
            <a:r>
              <a:rPr lang="ro-RO" dirty="0"/>
              <a:t>.1: </a:t>
            </a:r>
            <a:r>
              <a:rPr lang="en-GB" dirty="0"/>
              <a:t>If so, how often did you access the Facebook page @MiscareaSETS?</a:t>
            </a:r>
            <a:endParaRPr lang="ro-RO" dirty="0"/>
          </a:p>
          <a:p>
            <a:pPr>
              <a:buFont typeface="Wingdings" panose="05000000000000000000" pitchFamily="2" charset="2"/>
              <a:buChar char="ü"/>
            </a:pPr>
            <a:r>
              <a:rPr lang="ro-RO" dirty="0"/>
              <a:t>O</a:t>
            </a:r>
            <a:r>
              <a:rPr lang="en-GB" dirty="0">
                <a:solidFill>
                  <a:srgbClr val="0070C0"/>
                </a:solidFill>
                <a:latin typeface="Georgia" panose="02040502050405020303" pitchFamily="18" charset="0"/>
              </a:rPr>
              <a:t>n a scale from 1 (</a:t>
            </a:r>
            <a:r>
              <a:rPr lang="ro-RO" dirty="0">
                <a:solidFill>
                  <a:srgbClr val="0070C0"/>
                </a:solidFill>
                <a:latin typeface="Georgia" panose="02040502050405020303" pitchFamily="18" charset="0"/>
              </a:rPr>
              <a:t>only </a:t>
            </a:r>
            <a:r>
              <a:rPr lang="en-GB" dirty="0">
                <a:solidFill>
                  <a:srgbClr val="0070C0"/>
                </a:solidFill>
                <a:latin typeface="Georgia" panose="02040502050405020303" pitchFamily="18" charset="0"/>
              </a:rPr>
              <a:t>once) to 5 (very frequently) </a:t>
            </a:r>
            <a:r>
              <a:rPr lang="en-GB" dirty="0"/>
              <a:t>79</a:t>
            </a:r>
            <a:r>
              <a:rPr lang="en-GB" dirty="0">
                <a:solidFill>
                  <a:srgbClr val="0070C0"/>
                </a:solidFill>
                <a:latin typeface="Georgia" panose="02040502050405020303" pitchFamily="18" charset="0"/>
              </a:rPr>
              <a:t>.</a:t>
            </a:r>
            <a:r>
              <a:rPr lang="en-CA" dirty="0"/>
              <a:t>4</a:t>
            </a:r>
            <a:r>
              <a:rPr lang="en-GB" dirty="0">
                <a:solidFill>
                  <a:srgbClr val="0070C0"/>
                </a:solidFill>
                <a:latin typeface="Georgia" panose="02040502050405020303" pitchFamily="18" charset="0"/>
              </a:rPr>
              <a:t>% accessed the </a:t>
            </a:r>
            <a:r>
              <a:rPr lang="ro-RO" dirty="0">
                <a:solidFill>
                  <a:srgbClr val="0070C0"/>
                </a:solidFill>
                <a:latin typeface="Georgia" panose="02040502050405020303" pitchFamily="18" charset="0"/>
              </a:rPr>
              <a:t>FB page </a:t>
            </a:r>
            <a:r>
              <a:rPr lang="en-CA" dirty="0">
                <a:solidFill>
                  <a:srgbClr val="0070C0"/>
                </a:solidFill>
                <a:latin typeface="Georgia" panose="02040502050405020303" pitchFamily="18" charset="0"/>
              </a:rPr>
              <a:t>often and </a:t>
            </a:r>
            <a:r>
              <a:rPr lang="ro-RO" dirty="0">
                <a:solidFill>
                  <a:srgbClr val="0070C0"/>
                </a:solidFill>
                <a:latin typeface="Georgia" panose="02040502050405020303" pitchFamily="18" charset="0"/>
              </a:rPr>
              <a:t>very </a:t>
            </a:r>
            <a:r>
              <a:rPr lang="en-CA" dirty="0">
                <a:solidFill>
                  <a:srgbClr val="0070C0"/>
                </a:solidFill>
                <a:latin typeface="Georgia" panose="02040502050405020303" pitchFamily="18" charset="0"/>
              </a:rPr>
              <a:t>often</a:t>
            </a:r>
            <a:r>
              <a:rPr lang="ro-RO" dirty="0">
                <a:solidFill>
                  <a:srgbClr val="0070C0"/>
                </a:solidFill>
                <a:latin typeface="Georgia" panose="02040502050405020303" pitchFamily="18" charset="0"/>
              </a:rPr>
              <a:t>.</a:t>
            </a:r>
            <a:endParaRPr lang="en-GB" dirty="0"/>
          </a:p>
        </p:txBody>
      </p:sp>
      <p:sp>
        <p:nvSpPr>
          <p:cNvPr id="17" name="TextBox 16">
            <a:extLst>
              <a:ext uri="{FF2B5EF4-FFF2-40B4-BE49-F238E27FC236}">
                <a16:creationId xmlns:a16="http://schemas.microsoft.com/office/drawing/2014/main" id="{521F1EE9-ADE3-3369-DCE1-6DE6865E1C2A}"/>
              </a:ext>
            </a:extLst>
          </p:cNvPr>
          <p:cNvSpPr txBox="1"/>
          <p:nvPr/>
        </p:nvSpPr>
        <p:spPr>
          <a:xfrm>
            <a:off x="4504584" y="4120357"/>
            <a:ext cx="548700"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a:t>only once</a:t>
            </a:r>
          </a:p>
        </p:txBody>
      </p:sp>
      <p:sp>
        <p:nvSpPr>
          <p:cNvPr id="19" name="TextBox 18">
            <a:extLst>
              <a:ext uri="{FF2B5EF4-FFF2-40B4-BE49-F238E27FC236}">
                <a16:creationId xmlns:a16="http://schemas.microsoft.com/office/drawing/2014/main" id="{4A66A797-41E7-962C-242B-0A8B161C5FAC}"/>
              </a:ext>
            </a:extLst>
          </p:cNvPr>
          <p:cNvSpPr txBox="1"/>
          <p:nvPr/>
        </p:nvSpPr>
        <p:spPr>
          <a:xfrm>
            <a:off x="8329337" y="4120357"/>
            <a:ext cx="821769"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sz="900"/>
              <a:t>very frequently</a:t>
            </a:r>
          </a:p>
        </p:txBody>
      </p:sp>
      <p:grpSp>
        <p:nvGrpSpPr>
          <p:cNvPr id="4" name="Group 3">
            <a:extLst>
              <a:ext uri="{FF2B5EF4-FFF2-40B4-BE49-F238E27FC236}">
                <a16:creationId xmlns:a16="http://schemas.microsoft.com/office/drawing/2014/main" id="{FCECDD22-76B1-7F8A-B065-25214EE25632}"/>
              </a:ext>
            </a:extLst>
          </p:cNvPr>
          <p:cNvGrpSpPr/>
          <p:nvPr/>
        </p:nvGrpSpPr>
        <p:grpSpPr>
          <a:xfrm>
            <a:off x="3090041" y="3441572"/>
            <a:ext cx="876078" cy="830997"/>
            <a:chOff x="3174924" y="1946927"/>
            <a:chExt cx="876078" cy="830997"/>
          </a:xfrm>
        </p:grpSpPr>
        <p:pic>
          <p:nvPicPr>
            <p:cNvPr id="5" name="Picture 4"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A3DFE69A-9585-8090-CF03-05393F2FE8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77533E-146D-F55A-AF49-B8D52FC447CA}"/>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10" name="TextBox 9">
              <a:extLst>
                <a:ext uri="{FF2B5EF4-FFF2-40B4-BE49-F238E27FC236}">
                  <a16:creationId xmlns:a16="http://schemas.microsoft.com/office/drawing/2014/main" id="{0FAE7AE9-90DF-3792-50A2-786B0FE53482}"/>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pic>
        <p:nvPicPr>
          <p:cNvPr id="13314" name="Picture 2">
            <a:extLst>
              <a:ext uri="{FF2B5EF4-FFF2-40B4-BE49-F238E27FC236}">
                <a16:creationId xmlns:a16="http://schemas.microsoft.com/office/drawing/2014/main" id="{A92696C6-1A49-AD0B-198D-80FF22E266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84" t="29500" r="54159" b="7442"/>
          <a:stretch/>
        </p:blipFill>
        <p:spPr bwMode="auto">
          <a:xfrm>
            <a:off x="651165" y="2125684"/>
            <a:ext cx="2373439" cy="242656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orms response chart. Question title: 11.1. Daca da, cu ce frecventa ati accesat pagina de Facebook a miscarii?. Number of responses: 421 responses.">
            <a:extLst>
              <a:ext uri="{FF2B5EF4-FFF2-40B4-BE49-F238E27FC236}">
                <a16:creationId xmlns:a16="http://schemas.microsoft.com/office/drawing/2014/main" id="{E77DF43C-820C-DE5F-CAC1-512E29B3C5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414" t="29522" r="1685" b="14651"/>
          <a:stretch/>
        </p:blipFill>
        <p:spPr bwMode="auto">
          <a:xfrm>
            <a:off x="4343925" y="2262147"/>
            <a:ext cx="4645900" cy="1833500"/>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3">
            <a:extLst>
              <a:ext uri="{FF2B5EF4-FFF2-40B4-BE49-F238E27FC236}">
                <a16:creationId xmlns:a16="http://schemas.microsoft.com/office/drawing/2014/main" id="{43727D14-5D94-6F57-ACC0-4C389830F277}"/>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61514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14338" name="Picture 2" descr="Forms response chart. Question title: 11.2. Daca da, cum evaluati structura si continutul informativ al paginii de Facebook SETS?. Number of responses: 422 responses.">
            <a:extLst>
              <a:ext uri="{FF2B5EF4-FFF2-40B4-BE49-F238E27FC236}">
                <a16:creationId xmlns:a16="http://schemas.microsoft.com/office/drawing/2014/main" id="{146E1FF6-B5C7-3B45-C38C-6183B74FC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3" t="34073" r="2706" b="15295"/>
          <a:stretch/>
        </p:blipFill>
        <p:spPr bwMode="auto">
          <a:xfrm>
            <a:off x="651165" y="1930600"/>
            <a:ext cx="7855691" cy="2200819"/>
          </a:xfrm>
          <a:prstGeom prst="rect">
            <a:avLst/>
          </a:prstGeom>
          <a:noFill/>
          <a:extLst>
            <a:ext uri="{909E8E84-426E-40DD-AFC4-6F175D3DCCD1}">
              <a14:hiddenFill xmlns:a14="http://schemas.microsoft.com/office/drawing/2010/main">
                <a:solidFill>
                  <a:srgbClr val="FFFFFF"/>
                </a:solidFill>
              </a14:hiddenFill>
            </a:ext>
          </a:extLst>
        </p:spPr>
      </p:pic>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4"/>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5"/>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6"/>
          <a:stretch>
            <a:fillRect/>
          </a:stretch>
        </p:blipFill>
        <p:spPr>
          <a:xfrm>
            <a:off x="7247467" y="164514"/>
            <a:ext cx="2156709" cy="586757"/>
          </a:xfrm>
          <a:prstGeom prst="rect">
            <a:avLst/>
          </a:prstGeom>
        </p:spPr>
      </p:pic>
      <p:sp>
        <p:nvSpPr>
          <p:cNvPr id="11" name="Shape 780">
            <a:extLst>
              <a:ext uri="{FF2B5EF4-FFF2-40B4-BE49-F238E27FC236}">
                <a16:creationId xmlns:a16="http://schemas.microsoft.com/office/drawing/2014/main" id="{FCB0656D-B84E-CE2E-5AE8-81A23A63BE67}"/>
              </a:ext>
            </a:extLst>
          </p:cNvPr>
          <p:cNvSpPr txBox="1">
            <a:spLocks/>
          </p:cNvSpPr>
          <p:nvPr/>
        </p:nvSpPr>
        <p:spPr>
          <a:xfrm>
            <a:off x="86760" y="976492"/>
            <a:ext cx="4361063" cy="830997"/>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dirty="0"/>
              <a:t>Q</a:t>
            </a:r>
            <a:r>
              <a:rPr lang="ro-RO" dirty="0"/>
              <a:t>1</a:t>
            </a:r>
            <a:r>
              <a:rPr lang="en-CA" dirty="0"/>
              <a:t>1</a:t>
            </a:r>
            <a:r>
              <a:rPr lang="ro-RO" dirty="0"/>
              <a:t>.2</a:t>
            </a:r>
            <a:r>
              <a:rPr lang="en-GB" dirty="0"/>
              <a:t>: </a:t>
            </a:r>
            <a:r>
              <a:rPr lang="ro-RO" dirty="0"/>
              <a:t>If so, h</a:t>
            </a:r>
            <a:r>
              <a:rPr lang="en-GB" sz="1600" dirty="0"/>
              <a:t>ow do you evaluate the structure and informative content of </a:t>
            </a:r>
            <a:r>
              <a:rPr lang="ro-RO" sz="1600" dirty="0"/>
              <a:t>the </a:t>
            </a:r>
            <a:r>
              <a:rPr lang="en-GB" dirty="0"/>
              <a:t>Facebook page @MiscareaSETS</a:t>
            </a:r>
            <a:r>
              <a:rPr lang="en-GB" sz="1600" dirty="0"/>
              <a:t>?</a:t>
            </a:r>
            <a:endParaRPr lang="ro-RO" sz="1600" dirty="0"/>
          </a:p>
        </p:txBody>
      </p:sp>
      <p:sp>
        <p:nvSpPr>
          <p:cNvPr id="17" name="TextBox 16">
            <a:extLst>
              <a:ext uri="{FF2B5EF4-FFF2-40B4-BE49-F238E27FC236}">
                <a16:creationId xmlns:a16="http://schemas.microsoft.com/office/drawing/2014/main" id="{521F1EE9-ADE3-3369-DCE1-6DE6865E1C2A}"/>
              </a:ext>
            </a:extLst>
          </p:cNvPr>
          <p:cNvSpPr txBox="1"/>
          <p:nvPr/>
        </p:nvSpPr>
        <p:spPr>
          <a:xfrm>
            <a:off x="817691" y="4167008"/>
            <a:ext cx="724031" cy="2807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t>modest</a:t>
            </a:r>
            <a:endParaRPr lang="en-GB"/>
          </a:p>
        </p:txBody>
      </p:sp>
      <p:sp>
        <p:nvSpPr>
          <p:cNvPr id="19" name="TextBox 18">
            <a:extLst>
              <a:ext uri="{FF2B5EF4-FFF2-40B4-BE49-F238E27FC236}">
                <a16:creationId xmlns:a16="http://schemas.microsoft.com/office/drawing/2014/main" id="{4A66A797-41E7-962C-242B-0A8B161C5FAC}"/>
              </a:ext>
            </a:extLst>
          </p:cNvPr>
          <p:cNvSpPr txBox="1"/>
          <p:nvPr/>
        </p:nvSpPr>
        <p:spPr>
          <a:xfrm>
            <a:off x="8017919" y="4008308"/>
            <a:ext cx="538856"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sz="1050"/>
              <a:t>very </a:t>
            </a:r>
            <a:r>
              <a:rPr lang="ro-RO" sz="1050" err="1"/>
              <a:t>good</a:t>
            </a:r>
            <a:endParaRPr lang="en-GB" sz="1050"/>
          </a:p>
        </p:txBody>
      </p:sp>
      <p:sp>
        <p:nvSpPr>
          <p:cNvPr id="2" name="Shape 780">
            <a:extLst>
              <a:ext uri="{FF2B5EF4-FFF2-40B4-BE49-F238E27FC236}">
                <a16:creationId xmlns:a16="http://schemas.microsoft.com/office/drawing/2014/main" id="{9702BA10-3B02-8740-C105-0B643DEDCE6B}"/>
              </a:ext>
            </a:extLst>
          </p:cNvPr>
          <p:cNvSpPr txBox="1">
            <a:spLocks/>
          </p:cNvSpPr>
          <p:nvPr/>
        </p:nvSpPr>
        <p:spPr>
          <a:xfrm>
            <a:off x="4535488" y="976492"/>
            <a:ext cx="4361063" cy="1077218"/>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pPr>
              <a:buFont typeface="Wingdings" panose="05000000000000000000" pitchFamily="2" charset="2"/>
              <a:buChar char="ü"/>
            </a:pPr>
            <a:r>
              <a:rPr lang="ro-RO" sz="1600" dirty="0"/>
              <a:t>O</a:t>
            </a:r>
            <a:r>
              <a:rPr lang="en-GB" sz="1600" dirty="0">
                <a:solidFill>
                  <a:srgbClr val="0070C0"/>
                </a:solidFill>
                <a:latin typeface="Georgia" panose="02040502050405020303" pitchFamily="18" charset="0"/>
              </a:rPr>
              <a:t>n a scale from 1 (</a:t>
            </a:r>
            <a:r>
              <a:rPr lang="ro-RO" sz="1600" dirty="0">
                <a:solidFill>
                  <a:srgbClr val="0070C0"/>
                </a:solidFill>
                <a:latin typeface="Georgia" panose="02040502050405020303" pitchFamily="18" charset="0"/>
              </a:rPr>
              <a:t>modest</a:t>
            </a:r>
            <a:r>
              <a:rPr lang="en-GB" sz="1600" dirty="0">
                <a:solidFill>
                  <a:srgbClr val="0070C0"/>
                </a:solidFill>
                <a:latin typeface="Georgia" panose="02040502050405020303" pitchFamily="18" charset="0"/>
              </a:rPr>
              <a:t>) to 5 (very </a:t>
            </a:r>
            <a:r>
              <a:rPr lang="ro-RO" sz="1600" dirty="0">
                <a:solidFill>
                  <a:srgbClr val="0070C0"/>
                </a:solidFill>
                <a:latin typeface="Georgia" panose="02040502050405020303" pitchFamily="18" charset="0"/>
              </a:rPr>
              <a:t>good</a:t>
            </a:r>
            <a:r>
              <a:rPr lang="en-GB" sz="1600" dirty="0">
                <a:solidFill>
                  <a:srgbClr val="0070C0"/>
                </a:solidFill>
                <a:latin typeface="Georgia" panose="02040502050405020303" pitchFamily="18" charset="0"/>
              </a:rPr>
              <a:t>) </a:t>
            </a:r>
            <a:r>
              <a:rPr lang="en-CA" dirty="0"/>
              <a:t>79</a:t>
            </a:r>
            <a:r>
              <a:rPr lang="en-GB" sz="1600" dirty="0">
                <a:solidFill>
                  <a:srgbClr val="0070C0"/>
                </a:solidFill>
                <a:latin typeface="Georgia" panose="02040502050405020303" pitchFamily="18" charset="0"/>
              </a:rPr>
              <a:t>.1% </a:t>
            </a:r>
            <a:r>
              <a:rPr lang="ro-RO" sz="1600" dirty="0">
                <a:solidFill>
                  <a:srgbClr val="0070C0"/>
                </a:solidFill>
                <a:latin typeface="Georgia" panose="02040502050405020303" pitchFamily="18" charset="0"/>
              </a:rPr>
              <a:t>evaluated the structure and informative content as very good.</a:t>
            </a:r>
            <a:endParaRPr lang="en-GB" sz="1600" dirty="0"/>
          </a:p>
          <a:p>
            <a:pPr marL="0" indent="0">
              <a:buNone/>
            </a:pPr>
            <a:endParaRPr lang="en-GB" dirty="0"/>
          </a:p>
        </p:txBody>
      </p:sp>
      <p:sp>
        <p:nvSpPr>
          <p:cNvPr id="4" name="Date Placeholder 3">
            <a:extLst>
              <a:ext uri="{FF2B5EF4-FFF2-40B4-BE49-F238E27FC236}">
                <a16:creationId xmlns:a16="http://schemas.microsoft.com/office/drawing/2014/main" id="{9F1025BC-2199-0183-40C8-FFAA6340AC49}"/>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167624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17"/>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Imagine 7" descr="O imagine care conține text, semn, aliment&#10;&#10;Descriere generată automat">
            <a:extLst>
              <a:ext uri="{FF2B5EF4-FFF2-40B4-BE49-F238E27FC236}">
                <a16:creationId xmlns:a16="http://schemas.microsoft.com/office/drawing/2014/main" id="{54E0DED0-1F3B-E36F-A4EF-FB35E6BFB379}"/>
              </a:ext>
            </a:extLst>
          </p:cNvPr>
          <p:cNvPicPr>
            <a:picLocks noChangeAspect="1"/>
          </p:cNvPicPr>
          <p:nvPr/>
        </p:nvPicPr>
        <p:blipFill>
          <a:blip r:embed="rId3"/>
          <a:stretch>
            <a:fillRect/>
          </a:stretch>
        </p:blipFill>
        <p:spPr>
          <a:xfrm>
            <a:off x="86760" y="88672"/>
            <a:ext cx="564405" cy="75127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2129648-191F-CDF3-4132-57A046B52D13}"/>
              </a:ext>
            </a:extLst>
          </p:cNvPr>
          <p:cNvPicPr>
            <a:picLocks noChangeAspect="1"/>
          </p:cNvPicPr>
          <p:nvPr/>
        </p:nvPicPr>
        <p:blipFill>
          <a:blip r:embed="rId4"/>
          <a:stretch>
            <a:fillRect/>
          </a:stretch>
        </p:blipFill>
        <p:spPr>
          <a:xfrm>
            <a:off x="3897339" y="0"/>
            <a:ext cx="1276298" cy="751271"/>
          </a:xfrm>
          <a:prstGeom prst="rect">
            <a:avLst/>
          </a:prstGeom>
        </p:spPr>
      </p:pic>
      <p:pic>
        <p:nvPicPr>
          <p:cNvPr id="6" name="Picture 5">
            <a:extLst>
              <a:ext uri="{FF2B5EF4-FFF2-40B4-BE49-F238E27FC236}">
                <a16:creationId xmlns:a16="http://schemas.microsoft.com/office/drawing/2014/main" id="{AEA1254A-71CE-7BE3-F740-F88007A5F9F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9" name="Google Shape;542;p32">
            <a:extLst>
              <a:ext uri="{FF2B5EF4-FFF2-40B4-BE49-F238E27FC236}">
                <a16:creationId xmlns:a16="http://schemas.microsoft.com/office/drawing/2014/main" id="{7A1B6F7D-95CB-875A-1BAC-231C46015336}"/>
              </a:ext>
            </a:extLst>
          </p:cNvPr>
          <p:cNvSpPr txBox="1">
            <a:spLocks/>
          </p:cNvSpPr>
          <p:nvPr/>
        </p:nvSpPr>
        <p:spPr>
          <a:xfrm>
            <a:off x="0" y="1323324"/>
            <a:ext cx="2709293" cy="1692741"/>
          </a:xfrm>
          <a:prstGeom prst="rect">
            <a:avLst/>
          </a:prstGeom>
          <a:solidFill>
            <a:schemeClr val="bg1"/>
          </a:solid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11150" algn="l" rtl="0">
              <a:lnSpc>
                <a:spcPct val="100000"/>
              </a:lnSpc>
              <a:spcBef>
                <a:spcPts val="600"/>
              </a:spcBef>
              <a:spcAft>
                <a:spcPts val="0"/>
              </a:spcAft>
              <a:buClr>
                <a:schemeClr val="dk2"/>
              </a:buClr>
              <a:buSzPts val="1300"/>
              <a:buFont typeface="Lato Light"/>
              <a:buChar char="○"/>
              <a:defRPr sz="1300" b="0" i="0" u="none" strike="noStrike" cap="none">
                <a:solidFill>
                  <a:schemeClr val="dk1"/>
                </a:solidFill>
                <a:latin typeface="Lato Light"/>
                <a:ea typeface="Lato Light"/>
                <a:cs typeface="Lato Light"/>
                <a:sym typeface="Lato Light"/>
              </a:defRPr>
            </a:lvl1pPr>
            <a:lvl2pPr marL="914400" marR="0" lvl="1" indent="-311150" algn="l" rtl="0">
              <a:lnSpc>
                <a:spcPct val="100000"/>
              </a:lnSpc>
              <a:spcBef>
                <a:spcPts val="1000"/>
              </a:spcBef>
              <a:spcAft>
                <a:spcPts val="0"/>
              </a:spcAft>
              <a:buClr>
                <a:schemeClr val="dk2"/>
              </a:buClr>
              <a:buSzPts val="1300"/>
              <a:buFont typeface="Lato Light"/>
              <a:buChar char="◦"/>
              <a:defRPr sz="1300" b="0" i="0" u="none" strike="noStrike" cap="none">
                <a:solidFill>
                  <a:schemeClr val="dk1"/>
                </a:solidFill>
                <a:latin typeface="Lato Light"/>
                <a:ea typeface="Lato Light"/>
                <a:cs typeface="Lato Light"/>
                <a:sym typeface="Lato Light"/>
              </a:defRPr>
            </a:lvl2pPr>
            <a:lvl3pPr marL="1371600" marR="0" lvl="2" indent="-311150" algn="l" rtl="0">
              <a:lnSpc>
                <a:spcPct val="100000"/>
              </a:lnSpc>
              <a:spcBef>
                <a:spcPts val="1000"/>
              </a:spcBef>
              <a:spcAft>
                <a:spcPts val="0"/>
              </a:spcAft>
              <a:buClr>
                <a:schemeClr val="dk2"/>
              </a:buClr>
              <a:buSzPts val="1300"/>
              <a:buFont typeface="Lato Light"/>
              <a:buChar char="◦"/>
              <a:defRPr sz="1300" b="0" i="0" u="none" strike="noStrike" cap="none">
                <a:solidFill>
                  <a:schemeClr val="dk1"/>
                </a:solidFill>
                <a:latin typeface="Lato Light"/>
                <a:ea typeface="Lato Light"/>
                <a:cs typeface="Lato Light"/>
                <a:sym typeface="Lato Light"/>
              </a:defRPr>
            </a:lvl3pPr>
            <a:lvl4pPr marL="1828800" marR="0" lvl="3"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4pPr>
            <a:lvl5pPr marL="2286000" marR="0" lvl="4"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5pPr>
            <a:lvl6pPr marL="2743200" marR="0" lvl="5"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6pPr>
            <a:lvl7pPr marL="3200400" marR="0" lvl="6"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7pPr>
            <a:lvl8pPr marL="3657600" marR="0" lvl="7"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8pPr>
            <a:lvl9pPr marL="4114800" marR="0" lvl="8" indent="-311150" algn="l" rtl="0">
              <a:lnSpc>
                <a:spcPct val="100000"/>
              </a:lnSpc>
              <a:spcBef>
                <a:spcPts val="1000"/>
              </a:spcBef>
              <a:spcAft>
                <a:spcPts val="100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9pPr>
          </a:lstStyle>
          <a:p>
            <a:pPr marL="285750" indent="-285750" algn="just">
              <a:spcBef>
                <a:spcPts val="0"/>
              </a:spcBef>
              <a:buClr>
                <a:srgbClr val="FFC000"/>
              </a:buClr>
              <a:buFont typeface="Wingdings" panose="05000000000000000000" pitchFamily="2" charset="2"/>
              <a:buChar char="ü"/>
            </a:pPr>
            <a:r>
              <a:rPr lang="en-GB" sz="2800" b="1" dirty="0">
                <a:solidFill>
                  <a:srgbClr val="0033CC"/>
                </a:solidFill>
                <a:latin typeface="Georgia" panose="02040502050405020303" pitchFamily="18" charset="0"/>
                <a:cs typeface="Arial"/>
                <a:sym typeface="Arial"/>
              </a:rPr>
              <a:t>99.5%</a:t>
            </a:r>
            <a:r>
              <a:rPr lang="en-GB" sz="1400" b="1" dirty="0">
                <a:solidFill>
                  <a:srgbClr val="0033CC"/>
                </a:solidFill>
                <a:latin typeface="Georgia" panose="02040502050405020303" pitchFamily="18" charset="0"/>
                <a:cs typeface="Arial"/>
                <a:sym typeface="Arial"/>
              </a:rPr>
              <a:t> of the respondents considered the project’s activities to have a positive impact related to the pupils</a:t>
            </a:r>
            <a:r>
              <a:rPr lang="ro-RO" sz="1400" b="1" dirty="0">
                <a:solidFill>
                  <a:srgbClr val="0033CC"/>
                </a:solidFill>
                <a:latin typeface="Georgia" panose="02040502050405020303" pitchFamily="18" charset="0"/>
                <a:cs typeface="Arial"/>
                <a:sym typeface="Arial"/>
              </a:rPr>
              <a:t>’</a:t>
            </a:r>
            <a:r>
              <a:rPr lang="en-GB" sz="1400" b="1" dirty="0">
                <a:solidFill>
                  <a:srgbClr val="0033CC"/>
                </a:solidFill>
                <a:latin typeface="Georgia" panose="02040502050405020303" pitchFamily="18" charset="0"/>
                <a:cs typeface="Arial"/>
                <a:sym typeface="Arial"/>
              </a:rPr>
              <a:t> heathy lifestyle habits. </a:t>
            </a:r>
          </a:p>
        </p:txBody>
      </p:sp>
      <p:sp>
        <p:nvSpPr>
          <p:cNvPr id="10" name="Google Shape;542;p32">
            <a:extLst>
              <a:ext uri="{FF2B5EF4-FFF2-40B4-BE49-F238E27FC236}">
                <a16:creationId xmlns:a16="http://schemas.microsoft.com/office/drawing/2014/main" id="{35A56223-18F8-8EB3-924E-376C0BC34B80}"/>
              </a:ext>
            </a:extLst>
          </p:cNvPr>
          <p:cNvSpPr txBox="1">
            <a:spLocks/>
          </p:cNvSpPr>
          <p:nvPr/>
        </p:nvSpPr>
        <p:spPr>
          <a:xfrm>
            <a:off x="4085616" y="3016604"/>
            <a:ext cx="5019859" cy="1261854"/>
          </a:xfrm>
          <a:prstGeom prst="rect">
            <a:avLst/>
          </a:prstGeom>
          <a:solidFill>
            <a:schemeClr val="bg1"/>
          </a:solid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11150" algn="l" rtl="0">
              <a:lnSpc>
                <a:spcPct val="100000"/>
              </a:lnSpc>
              <a:spcBef>
                <a:spcPts val="600"/>
              </a:spcBef>
              <a:spcAft>
                <a:spcPts val="0"/>
              </a:spcAft>
              <a:buClr>
                <a:schemeClr val="dk2"/>
              </a:buClr>
              <a:buSzPts val="1300"/>
              <a:buFont typeface="Lato Light"/>
              <a:buChar char="○"/>
              <a:defRPr sz="1300" b="0" i="0" u="none" strike="noStrike" cap="none">
                <a:solidFill>
                  <a:schemeClr val="dk1"/>
                </a:solidFill>
                <a:latin typeface="Lato Light"/>
                <a:ea typeface="Lato Light"/>
                <a:cs typeface="Lato Light"/>
                <a:sym typeface="Lato Light"/>
              </a:defRPr>
            </a:lvl1pPr>
            <a:lvl2pPr marL="914400" marR="0" lvl="1" indent="-311150" algn="l" rtl="0">
              <a:lnSpc>
                <a:spcPct val="100000"/>
              </a:lnSpc>
              <a:spcBef>
                <a:spcPts val="1000"/>
              </a:spcBef>
              <a:spcAft>
                <a:spcPts val="0"/>
              </a:spcAft>
              <a:buClr>
                <a:schemeClr val="dk2"/>
              </a:buClr>
              <a:buSzPts val="1300"/>
              <a:buFont typeface="Lato Light"/>
              <a:buChar char="◦"/>
              <a:defRPr sz="1300" b="0" i="0" u="none" strike="noStrike" cap="none">
                <a:solidFill>
                  <a:schemeClr val="dk1"/>
                </a:solidFill>
                <a:latin typeface="Lato Light"/>
                <a:ea typeface="Lato Light"/>
                <a:cs typeface="Lato Light"/>
                <a:sym typeface="Lato Light"/>
              </a:defRPr>
            </a:lvl2pPr>
            <a:lvl3pPr marL="1371600" marR="0" lvl="2" indent="-311150" algn="l" rtl="0">
              <a:lnSpc>
                <a:spcPct val="100000"/>
              </a:lnSpc>
              <a:spcBef>
                <a:spcPts val="1000"/>
              </a:spcBef>
              <a:spcAft>
                <a:spcPts val="0"/>
              </a:spcAft>
              <a:buClr>
                <a:schemeClr val="dk2"/>
              </a:buClr>
              <a:buSzPts val="1300"/>
              <a:buFont typeface="Lato Light"/>
              <a:buChar char="◦"/>
              <a:defRPr sz="1300" b="0" i="0" u="none" strike="noStrike" cap="none">
                <a:solidFill>
                  <a:schemeClr val="dk1"/>
                </a:solidFill>
                <a:latin typeface="Lato Light"/>
                <a:ea typeface="Lato Light"/>
                <a:cs typeface="Lato Light"/>
                <a:sym typeface="Lato Light"/>
              </a:defRPr>
            </a:lvl3pPr>
            <a:lvl4pPr marL="1828800" marR="0" lvl="3"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4pPr>
            <a:lvl5pPr marL="2286000" marR="0" lvl="4"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5pPr>
            <a:lvl6pPr marL="2743200" marR="0" lvl="5"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6pPr>
            <a:lvl7pPr marL="3200400" marR="0" lvl="6"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7pPr>
            <a:lvl8pPr marL="3657600" marR="0" lvl="7" indent="-311150" algn="l" rtl="0">
              <a:lnSpc>
                <a:spcPct val="100000"/>
              </a:lnSpc>
              <a:spcBef>
                <a:spcPts val="1000"/>
              </a:spcBef>
              <a:spcAft>
                <a:spcPts val="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8pPr>
            <a:lvl9pPr marL="4114800" marR="0" lvl="8" indent="-311150" algn="l" rtl="0">
              <a:lnSpc>
                <a:spcPct val="100000"/>
              </a:lnSpc>
              <a:spcBef>
                <a:spcPts val="1000"/>
              </a:spcBef>
              <a:spcAft>
                <a:spcPts val="1000"/>
              </a:spcAft>
              <a:buClr>
                <a:schemeClr val="dk1"/>
              </a:buClr>
              <a:buSzPts val="1300"/>
              <a:buFont typeface="Lato Light"/>
              <a:buChar char="◦"/>
              <a:defRPr sz="1300" b="0" i="0" u="none" strike="noStrike" cap="none">
                <a:solidFill>
                  <a:schemeClr val="dk1"/>
                </a:solidFill>
                <a:latin typeface="Lato Light"/>
                <a:ea typeface="Lato Light"/>
                <a:cs typeface="Lato Light"/>
                <a:sym typeface="Lato Light"/>
              </a:defRPr>
            </a:lvl9pPr>
          </a:lstStyle>
          <a:p>
            <a:pPr marL="285750" indent="-285750">
              <a:spcBef>
                <a:spcPts val="0"/>
              </a:spcBef>
              <a:buClr>
                <a:srgbClr val="FFC000"/>
              </a:buClr>
              <a:buFont typeface="Wingdings" panose="05000000000000000000" pitchFamily="2" charset="2"/>
              <a:buChar char="ü"/>
            </a:pPr>
            <a:r>
              <a:rPr lang="en-GB" sz="2800" b="1" dirty="0">
                <a:solidFill>
                  <a:srgbClr val="0033CC"/>
                </a:solidFill>
                <a:latin typeface="Georgia" panose="02040502050405020303" pitchFamily="18" charset="0"/>
                <a:cs typeface="Arial"/>
              </a:rPr>
              <a:t>99.8% </a:t>
            </a:r>
            <a:r>
              <a:rPr lang="en-GB" sz="1400" b="1" dirty="0">
                <a:solidFill>
                  <a:srgbClr val="0033CC"/>
                </a:solidFill>
                <a:latin typeface="Georgia" panose="02040502050405020303" pitchFamily="18" charset="0"/>
                <a:cs typeface="Arial"/>
              </a:rPr>
              <a:t>of the teachers considered to be beneficial to continue </a:t>
            </a:r>
            <a:r>
              <a:rPr lang="ro-RO" sz="1400" b="1" dirty="0">
                <a:solidFill>
                  <a:srgbClr val="0033CC"/>
                </a:solidFill>
                <a:latin typeface="Georgia" panose="02040502050405020303" pitchFamily="18" charset="0"/>
                <a:cs typeface="Arial"/>
              </a:rPr>
              <a:t>the </a:t>
            </a:r>
            <a:r>
              <a:rPr lang="en-GB" sz="1400" b="1" dirty="0">
                <a:solidFill>
                  <a:srgbClr val="0033CC"/>
                </a:solidFill>
                <a:latin typeface="Georgia" panose="02040502050405020303" pitchFamily="18" charset="0"/>
                <a:cs typeface="Arial"/>
              </a:rPr>
              <a:t>SETS national movement in order to improve pupils</a:t>
            </a:r>
            <a:r>
              <a:rPr lang="ro-RO" sz="1400" b="1" dirty="0">
                <a:solidFill>
                  <a:srgbClr val="0033CC"/>
                </a:solidFill>
                <a:latin typeface="Georgia" panose="02040502050405020303" pitchFamily="18" charset="0"/>
                <a:cs typeface="Arial"/>
              </a:rPr>
              <a:t>’</a:t>
            </a:r>
            <a:r>
              <a:rPr lang="en-GB" sz="1400" b="1" dirty="0">
                <a:solidFill>
                  <a:srgbClr val="0033CC"/>
                </a:solidFill>
                <a:latin typeface="Georgia" panose="02040502050405020303" pitchFamily="18" charset="0"/>
                <a:cs typeface="Arial"/>
              </a:rPr>
              <a:t> knowledge </a:t>
            </a:r>
            <a:r>
              <a:rPr lang="ro-RO" sz="1400" b="1" dirty="0">
                <a:solidFill>
                  <a:srgbClr val="0033CC"/>
                </a:solidFill>
                <a:latin typeface="Georgia" panose="02040502050405020303" pitchFamily="18" charset="0"/>
                <a:cs typeface="Arial"/>
              </a:rPr>
              <a:t>about</a:t>
            </a:r>
            <a:r>
              <a:rPr lang="en-GB" sz="1400" b="1" dirty="0">
                <a:solidFill>
                  <a:srgbClr val="0033CC"/>
                </a:solidFill>
                <a:latin typeface="Georgia" panose="02040502050405020303" pitchFamily="18" charset="0"/>
                <a:cs typeface="Arial"/>
              </a:rPr>
              <a:t> the importance of a healthy lifestyle</a:t>
            </a:r>
            <a:r>
              <a:rPr lang="ro-RO" sz="1400" b="1" dirty="0">
                <a:solidFill>
                  <a:srgbClr val="0033CC"/>
                </a:solidFill>
                <a:latin typeface="Georgia" panose="02040502050405020303" pitchFamily="18" charset="0"/>
                <a:cs typeface="Arial"/>
              </a:rPr>
              <a:t>. </a:t>
            </a:r>
            <a:r>
              <a:rPr lang="en-GB" sz="1400" b="1" dirty="0">
                <a:solidFill>
                  <a:srgbClr val="0033CC"/>
                </a:solidFill>
                <a:latin typeface="Georgia" panose="02040502050405020303" pitchFamily="18" charset="0"/>
                <a:cs typeface="Arial"/>
                <a:sym typeface="Arial"/>
              </a:rPr>
              <a:t> </a:t>
            </a:r>
          </a:p>
        </p:txBody>
      </p:sp>
      <p:sp>
        <p:nvSpPr>
          <p:cNvPr id="11" name="TextBox 10">
            <a:extLst>
              <a:ext uri="{FF2B5EF4-FFF2-40B4-BE49-F238E27FC236}">
                <a16:creationId xmlns:a16="http://schemas.microsoft.com/office/drawing/2014/main" id="{A9E8CE28-F650-458F-7306-FA88112CAE72}"/>
              </a:ext>
            </a:extLst>
          </p:cNvPr>
          <p:cNvSpPr txBox="1"/>
          <p:nvPr/>
        </p:nvSpPr>
        <p:spPr>
          <a:xfrm>
            <a:off x="0" y="3243635"/>
            <a:ext cx="3804356" cy="1046410"/>
          </a:xfrm>
          <a:prstGeom prst="rect">
            <a:avLst/>
          </a:prstGeom>
          <a:solidFill>
            <a:schemeClr val="bg1"/>
          </a:solid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285750" indent="-285750" algn="just">
              <a:buClr>
                <a:srgbClr val="FFC000"/>
              </a:buClr>
              <a:buSzPts val="1300"/>
              <a:buFont typeface="Wingdings" panose="05000000000000000000" pitchFamily="2" charset="2"/>
              <a:buChar char="ü"/>
              <a:defRPr>
                <a:solidFill>
                  <a:srgbClr val="0070C0"/>
                </a:solidFill>
                <a:latin typeface="Georgia" panose="02040502050405020303" pitchFamily="18" charset="0"/>
                <a:ea typeface="Lato Light"/>
                <a:sym typeface="Lato Light"/>
              </a:defRPr>
            </a:lvl1pPr>
            <a:lvl2pPr marL="914400" indent="-311150">
              <a:spcBef>
                <a:spcPts val="1000"/>
              </a:spcBef>
              <a:buClr>
                <a:schemeClr val="dk2"/>
              </a:buClr>
              <a:buSzPts val="1300"/>
              <a:buFont typeface="Lato Light"/>
              <a:buChar char="◦"/>
              <a:defRPr sz="1300">
                <a:solidFill>
                  <a:schemeClr val="dk1"/>
                </a:solidFill>
                <a:latin typeface="Lato Light"/>
                <a:ea typeface="Lato Light"/>
                <a:cs typeface="Lato Light"/>
                <a:sym typeface="Lato Light"/>
              </a:defRPr>
            </a:lvl2pPr>
            <a:lvl3pPr marL="1371600" indent="-311150">
              <a:spcBef>
                <a:spcPts val="1000"/>
              </a:spcBef>
              <a:buClr>
                <a:schemeClr val="dk2"/>
              </a:buClr>
              <a:buSzPts val="1300"/>
              <a:buFont typeface="Lato Light"/>
              <a:buChar char="◦"/>
              <a:defRPr sz="1300">
                <a:solidFill>
                  <a:schemeClr val="dk1"/>
                </a:solidFill>
                <a:latin typeface="Lato Light"/>
                <a:ea typeface="Lato Light"/>
                <a:cs typeface="Lato Light"/>
                <a:sym typeface="Lato Light"/>
              </a:defRPr>
            </a:lvl3pPr>
            <a:lvl4pPr marL="1828800" indent="-311150">
              <a:spcBef>
                <a:spcPts val="1000"/>
              </a:spcBef>
              <a:buClr>
                <a:schemeClr val="dk1"/>
              </a:buClr>
              <a:buSzPts val="1300"/>
              <a:buFont typeface="Lato Light"/>
              <a:buChar char="◦"/>
              <a:defRPr sz="1300">
                <a:solidFill>
                  <a:schemeClr val="dk1"/>
                </a:solidFill>
                <a:latin typeface="Lato Light"/>
                <a:ea typeface="Lato Light"/>
                <a:cs typeface="Lato Light"/>
                <a:sym typeface="Lato Light"/>
              </a:defRPr>
            </a:lvl4pPr>
            <a:lvl5pPr marL="2286000" indent="-311150">
              <a:spcBef>
                <a:spcPts val="1000"/>
              </a:spcBef>
              <a:buClr>
                <a:schemeClr val="dk1"/>
              </a:buClr>
              <a:buSzPts val="1300"/>
              <a:buFont typeface="Lato Light"/>
              <a:buChar char="◦"/>
              <a:defRPr sz="1300">
                <a:solidFill>
                  <a:schemeClr val="dk1"/>
                </a:solidFill>
                <a:latin typeface="Lato Light"/>
                <a:ea typeface="Lato Light"/>
                <a:cs typeface="Lato Light"/>
                <a:sym typeface="Lato Light"/>
              </a:defRPr>
            </a:lvl5pPr>
            <a:lvl6pPr marL="2743200" indent="-311150">
              <a:spcBef>
                <a:spcPts val="1000"/>
              </a:spcBef>
              <a:buClr>
                <a:schemeClr val="dk1"/>
              </a:buClr>
              <a:buSzPts val="1300"/>
              <a:buFont typeface="Lato Light"/>
              <a:buChar char="◦"/>
              <a:defRPr sz="1300">
                <a:solidFill>
                  <a:schemeClr val="dk1"/>
                </a:solidFill>
                <a:latin typeface="Lato Light"/>
                <a:ea typeface="Lato Light"/>
                <a:cs typeface="Lato Light"/>
                <a:sym typeface="Lato Light"/>
              </a:defRPr>
            </a:lvl6pPr>
            <a:lvl7pPr marL="3200400" indent="-311150">
              <a:spcBef>
                <a:spcPts val="1000"/>
              </a:spcBef>
              <a:buClr>
                <a:schemeClr val="dk1"/>
              </a:buClr>
              <a:buSzPts val="1300"/>
              <a:buFont typeface="Lato Light"/>
              <a:buChar char="◦"/>
              <a:defRPr sz="1300">
                <a:solidFill>
                  <a:schemeClr val="dk1"/>
                </a:solidFill>
                <a:latin typeface="Lato Light"/>
                <a:ea typeface="Lato Light"/>
                <a:cs typeface="Lato Light"/>
                <a:sym typeface="Lato Light"/>
              </a:defRPr>
            </a:lvl7pPr>
            <a:lvl8pPr marL="3657600" indent="-311150">
              <a:spcBef>
                <a:spcPts val="1000"/>
              </a:spcBef>
              <a:buClr>
                <a:schemeClr val="dk1"/>
              </a:buClr>
              <a:buSzPts val="1300"/>
              <a:buFont typeface="Lato Light"/>
              <a:buChar char="◦"/>
              <a:defRPr sz="1300">
                <a:solidFill>
                  <a:schemeClr val="dk1"/>
                </a:solidFill>
                <a:latin typeface="Lato Light"/>
                <a:ea typeface="Lato Light"/>
                <a:cs typeface="Lato Light"/>
                <a:sym typeface="Lato Light"/>
              </a:defRPr>
            </a:lvl8pPr>
            <a:lvl9pPr marL="4114800" indent="-311150">
              <a:spcBef>
                <a:spcPts val="1000"/>
              </a:spcBef>
              <a:spcAft>
                <a:spcPts val="1000"/>
              </a:spcAft>
              <a:buClr>
                <a:schemeClr val="dk1"/>
              </a:buClr>
              <a:buSzPts val="1300"/>
              <a:buFont typeface="Lato Light"/>
              <a:buChar char="◦"/>
              <a:defRPr sz="1300">
                <a:solidFill>
                  <a:schemeClr val="dk1"/>
                </a:solidFill>
                <a:latin typeface="Lato Light"/>
                <a:ea typeface="Lato Light"/>
                <a:cs typeface="Lato Light"/>
                <a:sym typeface="Lato Light"/>
              </a:defRPr>
            </a:lvl9pPr>
          </a:lstStyle>
          <a:p>
            <a:r>
              <a:rPr lang="ro-RO" sz="2800" b="1">
                <a:solidFill>
                  <a:srgbClr val="0033CC"/>
                </a:solidFill>
              </a:rPr>
              <a:t>4,758 </a:t>
            </a:r>
            <a:r>
              <a:rPr lang="en-GB" b="1">
                <a:solidFill>
                  <a:srgbClr val="0033CC"/>
                </a:solidFill>
              </a:rPr>
              <a:t>HOURS were allocated to SETS extracurricular activities in 16 weeks of school;</a:t>
            </a:r>
          </a:p>
        </p:txBody>
      </p:sp>
      <p:sp>
        <p:nvSpPr>
          <p:cNvPr id="12" name="Rectangle 1">
            <a:extLst>
              <a:ext uri="{FF2B5EF4-FFF2-40B4-BE49-F238E27FC236}">
                <a16:creationId xmlns:a16="http://schemas.microsoft.com/office/drawing/2014/main" id="{2001B89B-39B9-4969-C6A1-CC1934DA966E}"/>
              </a:ext>
            </a:extLst>
          </p:cNvPr>
          <p:cNvSpPr>
            <a:spLocks noChangeArrowheads="1"/>
          </p:cNvSpPr>
          <p:nvPr/>
        </p:nvSpPr>
        <p:spPr bwMode="auto">
          <a:xfrm>
            <a:off x="2818973" y="1930793"/>
            <a:ext cx="3433028" cy="1046410"/>
          </a:xfrm>
          <a:prstGeom prst="rect">
            <a:avLst/>
          </a:prstGeom>
          <a:solidFill>
            <a:schemeClr val="bg1"/>
          </a:solidFill>
          <a:ln>
            <a:noFill/>
          </a:ln>
        </p:spPr>
        <p:txBody>
          <a:bodyPr spcFirstLastPara="1" wrap="square" lIns="91425" tIns="91425" rIns="91425" bIns="91425" rtlCol="0" anchor="t" anchorCtr="0">
            <a:spAutoFit/>
          </a:bodyPr>
          <a:lstStyle/>
          <a:p>
            <a:pPr marL="285750" indent="-285750" algn="just">
              <a:buClr>
                <a:srgbClr val="FFC000"/>
              </a:buClr>
              <a:buSzPts val="1300"/>
              <a:buFont typeface="Wingdings" panose="05000000000000000000" pitchFamily="2" charset="2"/>
              <a:buChar char="ü"/>
            </a:pPr>
            <a:r>
              <a:rPr lang="en-CA" sz="2800" b="1">
                <a:solidFill>
                  <a:srgbClr val="0033CC"/>
                </a:solidFill>
                <a:latin typeface="Georgia" panose="02040502050405020303" pitchFamily="18" charset="0"/>
                <a:ea typeface="Lato Light"/>
                <a:sym typeface="Lato Light"/>
              </a:rPr>
              <a:t>93.4% </a:t>
            </a:r>
            <a:r>
              <a:rPr lang="en-CA" b="1">
                <a:solidFill>
                  <a:srgbClr val="0033CC"/>
                </a:solidFill>
                <a:latin typeface="Georgia" panose="02040502050405020303" pitchFamily="18" charset="0"/>
                <a:ea typeface="Lato Light"/>
                <a:sym typeface="Lato Light"/>
              </a:rPr>
              <a:t>of the participants became members of the new SETS Facebook Private Group</a:t>
            </a:r>
            <a:r>
              <a:rPr lang="ro-RO" altLang="en-US" b="1">
                <a:solidFill>
                  <a:srgbClr val="0033CC"/>
                </a:solidFill>
                <a:latin typeface="Georgia" panose="02040502050405020303" pitchFamily="18" charset="0"/>
                <a:ea typeface="Lato Light"/>
                <a:sym typeface="Lato Light"/>
              </a:rPr>
              <a:t>.</a:t>
            </a:r>
            <a:endParaRPr lang="en-US" altLang="en-US" b="1">
              <a:solidFill>
                <a:srgbClr val="0033CC"/>
              </a:solidFill>
              <a:latin typeface="Georgia" panose="02040502050405020303" pitchFamily="18" charset="0"/>
              <a:ea typeface="Lato Light"/>
              <a:sym typeface="Lato Light"/>
            </a:endParaRPr>
          </a:p>
        </p:txBody>
      </p:sp>
      <p:sp>
        <p:nvSpPr>
          <p:cNvPr id="13" name="Rectangle 2">
            <a:extLst>
              <a:ext uri="{FF2B5EF4-FFF2-40B4-BE49-F238E27FC236}">
                <a16:creationId xmlns:a16="http://schemas.microsoft.com/office/drawing/2014/main" id="{A33090AD-445A-8C79-8F58-3E812532EF22}"/>
              </a:ext>
            </a:extLst>
          </p:cNvPr>
          <p:cNvSpPr>
            <a:spLocks noChangeArrowheads="1"/>
          </p:cNvSpPr>
          <p:nvPr/>
        </p:nvSpPr>
        <p:spPr bwMode="auto">
          <a:xfrm>
            <a:off x="6176737" y="1422830"/>
            <a:ext cx="2801602" cy="1261854"/>
          </a:xfrm>
          <a:prstGeom prst="rect">
            <a:avLst/>
          </a:prstGeom>
          <a:solidFill>
            <a:schemeClr val="bg1"/>
          </a:solidFill>
          <a:ln>
            <a:noFill/>
          </a:ln>
        </p:spPr>
        <p:txBody>
          <a:bodyPr spcFirstLastPara="1" wrap="square" lIns="91425" tIns="91425" rIns="91425" bIns="91425" rtlCol="0" anchor="t" anchorCtr="0">
            <a:spAutoFit/>
          </a:bodyPr>
          <a:lstStyle/>
          <a:p>
            <a:pPr marL="285750" indent="-285750">
              <a:buClr>
                <a:srgbClr val="FFC000"/>
              </a:buClr>
              <a:buSzPts val="1300"/>
              <a:buFont typeface="Wingdings" panose="05000000000000000000" pitchFamily="2" charset="2"/>
              <a:buChar char="ü"/>
            </a:pPr>
            <a:r>
              <a:rPr lang="en-CA" altLang="en-US" b="1">
                <a:solidFill>
                  <a:srgbClr val="0033CC"/>
                </a:solidFill>
                <a:latin typeface="Georgia" panose="02040502050405020303" pitchFamily="18" charset="0"/>
                <a:ea typeface="Lato Light"/>
              </a:rPr>
              <a:t>Participation to SETS Healthy Sandwich Activity was preferred by  </a:t>
            </a:r>
            <a:r>
              <a:rPr lang="en-CA" altLang="en-US" sz="2800" b="1">
                <a:solidFill>
                  <a:srgbClr val="0033CC"/>
                </a:solidFill>
                <a:latin typeface="Georgia" panose="02040502050405020303" pitchFamily="18" charset="0"/>
                <a:ea typeface="Lato Light"/>
              </a:rPr>
              <a:t>91.8%</a:t>
            </a:r>
            <a:r>
              <a:rPr lang="en-CA" altLang="en-US" b="1">
                <a:solidFill>
                  <a:srgbClr val="0033CC"/>
                </a:solidFill>
                <a:latin typeface="Georgia" panose="02040502050405020303" pitchFamily="18" charset="0"/>
                <a:ea typeface="Lato Light"/>
              </a:rPr>
              <a:t> this year.</a:t>
            </a:r>
            <a:endParaRPr lang="en-US" altLang="en-US" b="1">
              <a:solidFill>
                <a:srgbClr val="0033CC"/>
              </a:solidFill>
              <a:latin typeface="Georgia" panose="02040502050405020303" pitchFamily="18" charset="0"/>
              <a:ea typeface="Lato Light"/>
            </a:endParaRPr>
          </a:p>
        </p:txBody>
      </p:sp>
      <p:sp>
        <p:nvSpPr>
          <p:cNvPr id="2" name="TextBox 1">
            <a:extLst>
              <a:ext uri="{FF2B5EF4-FFF2-40B4-BE49-F238E27FC236}">
                <a16:creationId xmlns:a16="http://schemas.microsoft.com/office/drawing/2014/main" id="{41B289E6-FCC4-6B56-2DE2-282D30FEE68F}"/>
              </a:ext>
            </a:extLst>
          </p:cNvPr>
          <p:cNvSpPr txBox="1"/>
          <p:nvPr/>
        </p:nvSpPr>
        <p:spPr>
          <a:xfrm>
            <a:off x="2209976" y="907826"/>
            <a:ext cx="4651022" cy="830997"/>
          </a:xfrm>
          <a:prstGeom prst="rect">
            <a:avLst/>
          </a:prstGeom>
          <a:noFill/>
        </p:spPr>
        <p:txBody>
          <a:bodyPr wrap="square">
            <a:spAutoFit/>
          </a:bodyPr>
          <a:lstStyle/>
          <a:p>
            <a:pPr algn="ctr"/>
            <a:r>
              <a:rPr lang="en-GB" sz="1600" b="1">
                <a:solidFill>
                  <a:srgbClr val="0033CC"/>
                </a:solidFill>
                <a:latin typeface="Georgia" panose="02040502050405020303" pitchFamily="18" charset="0"/>
                <a:ea typeface="Lato Light"/>
              </a:rPr>
              <a:t>IN SHORT SETS</a:t>
            </a:r>
          </a:p>
          <a:p>
            <a:pPr algn="ctr"/>
            <a:r>
              <a:rPr lang="en-GB" sz="1600" b="1">
                <a:solidFill>
                  <a:srgbClr val="0033CC"/>
                </a:solidFill>
                <a:latin typeface="Georgia" panose="02040502050405020303" pitchFamily="18" charset="0"/>
                <a:ea typeface="Lato Light"/>
              </a:rPr>
              <a:t>IMPACT STUDY OUTCOMES </a:t>
            </a:r>
            <a:endParaRPr lang="ro-RO" sz="1600" b="1">
              <a:solidFill>
                <a:srgbClr val="0033CC"/>
              </a:solidFill>
              <a:latin typeface="Georgia" panose="02040502050405020303" pitchFamily="18" charset="0"/>
              <a:ea typeface="Lato Light"/>
            </a:endParaRPr>
          </a:p>
          <a:p>
            <a:pPr algn="ctr"/>
            <a:r>
              <a:rPr lang="en-GB" sz="1600" b="1">
                <a:solidFill>
                  <a:srgbClr val="0033CC"/>
                </a:solidFill>
                <a:latin typeface="Georgia" panose="02040502050405020303" pitchFamily="18" charset="0"/>
                <a:ea typeface="Lato Light"/>
              </a:rPr>
              <a:t>JUNE 2023</a:t>
            </a:r>
          </a:p>
        </p:txBody>
      </p:sp>
      <p:sp>
        <p:nvSpPr>
          <p:cNvPr id="3" name="Date Placeholder 3">
            <a:extLst>
              <a:ext uri="{FF2B5EF4-FFF2-40B4-BE49-F238E27FC236}">
                <a16:creationId xmlns:a16="http://schemas.microsoft.com/office/drawing/2014/main" id="{3B8FFF12-15D3-1D56-A140-E82B7BF84D0A}"/>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1" name="Shape 780">
            <a:extLst>
              <a:ext uri="{FF2B5EF4-FFF2-40B4-BE49-F238E27FC236}">
                <a16:creationId xmlns:a16="http://schemas.microsoft.com/office/drawing/2014/main" id="{FCB0656D-B84E-CE2E-5AE8-81A23A63BE67}"/>
              </a:ext>
            </a:extLst>
          </p:cNvPr>
          <p:cNvSpPr txBox="1">
            <a:spLocks/>
          </p:cNvSpPr>
          <p:nvPr/>
        </p:nvSpPr>
        <p:spPr>
          <a:xfrm>
            <a:off x="118117" y="960884"/>
            <a:ext cx="4191729" cy="584775"/>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dirty="0"/>
              <a:t>Q</a:t>
            </a:r>
            <a:r>
              <a:rPr lang="ro-RO" dirty="0"/>
              <a:t>1</a:t>
            </a:r>
            <a:r>
              <a:rPr lang="en-CA" dirty="0"/>
              <a:t>2</a:t>
            </a:r>
            <a:r>
              <a:rPr lang="en-GB" dirty="0"/>
              <a:t>: </a:t>
            </a:r>
            <a:r>
              <a:rPr lang="en-CA" dirty="0"/>
              <a:t>Are you a member of the SETS Facebook Private Group?</a:t>
            </a:r>
            <a:endParaRPr lang="en-GB" sz="1600" dirty="0">
              <a:solidFill>
                <a:srgbClr val="0070C0"/>
              </a:solidFill>
              <a:latin typeface="Georgia" panose="02040502050405020303" pitchFamily="18" charset="0"/>
            </a:endParaRPr>
          </a:p>
        </p:txBody>
      </p:sp>
      <p:sp>
        <p:nvSpPr>
          <p:cNvPr id="12" name="Shape 780">
            <a:extLst>
              <a:ext uri="{FF2B5EF4-FFF2-40B4-BE49-F238E27FC236}">
                <a16:creationId xmlns:a16="http://schemas.microsoft.com/office/drawing/2014/main" id="{27BB1ADC-FB48-2D1B-D8D1-7F14A22F0261}"/>
              </a:ext>
            </a:extLst>
          </p:cNvPr>
          <p:cNvSpPr txBox="1">
            <a:spLocks/>
          </p:cNvSpPr>
          <p:nvPr/>
        </p:nvSpPr>
        <p:spPr>
          <a:xfrm>
            <a:off x="4504584" y="965930"/>
            <a:ext cx="4485241" cy="584775"/>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ro-RO" dirty="0"/>
              <a:t>Q1</a:t>
            </a:r>
            <a:r>
              <a:rPr lang="en-CA" dirty="0"/>
              <a:t>2</a:t>
            </a:r>
            <a:r>
              <a:rPr lang="ro-RO" dirty="0"/>
              <a:t>.1: </a:t>
            </a:r>
            <a:r>
              <a:rPr lang="en-CA" dirty="0"/>
              <a:t>Did you promote pupils’ activities on the SETS Facebook Private Group?</a:t>
            </a:r>
            <a:endParaRPr lang="en-GB" dirty="0"/>
          </a:p>
        </p:txBody>
      </p:sp>
      <p:grpSp>
        <p:nvGrpSpPr>
          <p:cNvPr id="4" name="Group 3">
            <a:extLst>
              <a:ext uri="{FF2B5EF4-FFF2-40B4-BE49-F238E27FC236}">
                <a16:creationId xmlns:a16="http://schemas.microsoft.com/office/drawing/2014/main" id="{FCECDD22-76B1-7F8A-B065-25214EE25632}"/>
              </a:ext>
            </a:extLst>
          </p:cNvPr>
          <p:cNvGrpSpPr/>
          <p:nvPr/>
        </p:nvGrpSpPr>
        <p:grpSpPr>
          <a:xfrm>
            <a:off x="3982468" y="3225961"/>
            <a:ext cx="876078" cy="830997"/>
            <a:chOff x="3174924" y="1946927"/>
            <a:chExt cx="876078" cy="830997"/>
          </a:xfrm>
        </p:grpSpPr>
        <p:pic>
          <p:nvPicPr>
            <p:cNvPr id="5" name="Picture 4"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A3DFE69A-9585-8090-CF03-05393F2FE8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77533E-146D-F55A-AF49-B8D52FC447CA}"/>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10" name="TextBox 9">
              <a:extLst>
                <a:ext uri="{FF2B5EF4-FFF2-40B4-BE49-F238E27FC236}">
                  <a16:creationId xmlns:a16="http://schemas.microsoft.com/office/drawing/2014/main" id="{0FAE7AE9-90DF-3792-50A2-786B0FE53482}"/>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pic>
        <p:nvPicPr>
          <p:cNvPr id="15362" name="Picture 2" descr="Forms response chart. Question title: 12. Sunteti membru al grupului privat de Facebook SETS?. Number of responses: 438 responses.">
            <a:extLst>
              <a:ext uri="{FF2B5EF4-FFF2-40B4-BE49-F238E27FC236}">
                <a16:creationId xmlns:a16="http://schemas.microsoft.com/office/drawing/2014/main" id="{D9FBEEDD-CD2A-FD9C-9586-A015727720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75" t="28276" r="54148" b="9756"/>
          <a:stretch/>
        </p:blipFill>
        <p:spPr bwMode="auto">
          <a:xfrm>
            <a:off x="787438" y="1720118"/>
            <a:ext cx="2402732" cy="23846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orms response chart. Question title: 12.1. Ati promovat activitatile desfasurate cu elevii Dvs. in cadrul miscarii SETS, prin postarea albumelor cu imagini, pe grupul privat de Facebook?. Number of responses: 438 responses.">
            <a:extLst>
              <a:ext uri="{FF2B5EF4-FFF2-40B4-BE49-F238E27FC236}">
                <a16:creationId xmlns:a16="http://schemas.microsoft.com/office/drawing/2014/main" id="{05FE7BDF-6BBF-BABA-F490-C12D8BA174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106" t="33259" r="52447" b="6923"/>
          <a:stretch/>
        </p:blipFill>
        <p:spPr bwMode="auto">
          <a:xfrm>
            <a:off x="5438604" y="1703809"/>
            <a:ext cx="2509736" cy="248039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0145D90D-8933-26EC-876C-02C3D2A91D60}"/>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578618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16386" name="Picture 2" descr="Forms response chart. Question title: 12.2.  Daca da, cum evaluati acest mod de promovare a activitatilor SETS din punctul Dvs. de vedere?. Number of responses: 438 responses.">
            <a:extLst>
              <a:ext uri="{FF2B5EF4-FFF2-40B4-BE49-F238E27FC236}">
                <a16:creationId xmlns:a16="http://schemas.microsoft.com/office/drawing/2014/main" id="{B151458B-5D37-9473-B67B-3FD381D7E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7" t="34865" r="2705" b="13634"/>
          <a:stretch/>
        </p:blipFill>
        <p:spPr bwMode="auto">
          <a:xfrm>
            <a:off x="656598" y="1982515"/>
            <a:ext cx="7836237" cy="2393004"/>
          </a:xfrm>
          <a:prstGeom prst="rect">
            <a:avLst/>
          </a:prstGeom>
          <a:noFill/>
          <a:extLst>
            <a:ext uri="{909E8E84-426E-40DD-AFC4-6F175D3DCCD1}">
              <a14:hiddenFill xmlns:a14="http://schemas.microsoft.com/office/drawing/2010/main">
                <a:solidFill>
                  <a:srgbClr val="FFFFFF"/>
                </a:solidFill>
              </a14:hiddenFill>
            </a:ext>
          </a:extLst>
        </p:spPr>
      </p:pic>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4"/>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5"/>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6"/>
          <a:stretch>
            <a:fillRect/>
          </a:stretch>
        </p:blipFill>
        <p:spPr>
          <a:xfrm>
            <a:off x="7247467" y="164514"/>
            <a:ext cx="2156709" cy="586757"/>
          </a:xfrm>
          <a:prstGeom prst="rect">
            <a:avLst/>
          </a:prstGeom>
        </p:spPr>
      </p:pic>
      <p:sp>
        <p:nvSpPr>
          <p:cNvPr id="11" name="Shape 780">
            <a:extLst>
              <a:ext uri="{FF2B5EF4-FFF2-40B4-BE49-F238E27FC236}">
                <a16:creationId xmlns:a16="http://schemas.microsoft.com/office/drawing/2014/main" id="{FCB0656D-B84E-CE2E-5AE8-81A23A63BE67}"/>
              </a:ext>
            </a:extLst>
          </p:cNvPr>
          <p:cNvSpPr txBox="1">
            <a:spLocks/>
          </p:cNvSpPr>
          <p:nvPr/>
        </p:nvSpPr>
        <p:spPr>
          <a:xfrm>
            <a:off x="210937" y="1267429"/>
            <a:ext cx="4361063" cy="830997"/>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dirty="0"/>
              <a:t>Q</a:t>
            </a:r>
            <a:r>
              <a:rPr lang="en-CA" dirty="0"/>
              <a:t>12</a:t>
            </a:r>
            <a:r>
              <a:rPr lang="ro-RO" dirty="0"/>
              <a:t>.2</a:t>
            </a:r>
            <a:r>
              <a:rPr lang="en-GB" dirty="0"/>
              <a:t>: </a:t>
            </a:r>
            <a:r>
              <a:rPr lang="ro-RO" dirty="0"/>
              <a:t>If so, h</a:t>
            </a:r>
            <a:r>
              <a:rPr lang="en-GB" sz="1600" dirty="0"/>
              <a:t>ow do you evaluate this new promotion platform: SETS FB Private Group?</a:t>
            </a:r>
            <a:endParaRPr lang="en-GB" dirty="0"/>
          </a:p>
        </p:txBody>
      </p:sp>
      <p:sp>
        <p:nvSpPr>
          <p:cNvPr id="17" name="TextBox 16">
            <a:extLst>
              <a:ext uri="{FF2B5EF4-FFF2-40B4-BE49-F238E27FC236}">
                <a16:creationId xmlns:a16="http://schemas.microsoft.com/office/drawing/2014/main" id="{521F1EE9-ADE3-3369-DCE1-6DE6865E1C2A}"/>
              </a:ext>
            </a:extLst>
          </p:cNvPr>
          <p:cNvSpPr txBox="1"/>
          <p:nvPr/>
        </p:nvSpPr>
        <p:spPr>
          <a:xfrm>
            <a:off x="651165" y="4094745"/>
            <a:ext cx="724031" cy="2807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ro-RO"/>
              <a:t>modest</a:t>
            </a:r>
            <a:endParaRPr lang="en-GB"/>
          </a:p>
        </p:txBody>
      </p:sp>
      <p:sp>
        <p:nvSpPr>
          <p:cNvPr id="19" name="TextBox 18">
            <a:extLst>
              <a:ext uri="{FF2B5EF4-FFF2-40B4-BE49-F238E27FC236}">
                <a16:creationId xmlns:a16="http://schemas.microsoft.com/office/drawing/2014/main" id="{4A66A797-41E7-962C-242B-0A8B161C5FAC}"/>
              </a:ext>
            </a:extLst>
          </p:cNvPr>
          <p:cNvSpPr txBox="1"/>
          <p:nvPr/>
        </p:nvSpPr>
        <p:spPr>
          <a:xfrm>
            <a:off x="8056393" y="4101100"/>
            <a:ext cx="538856" cy="31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sz="1050"/>
              <a:t>very </a:t>
            </a:r>
            <a:r>
              <a:rPr lang="ro-RO" sz="1050" err="1"/>
              <a:t>good</a:t>
            </a:r>
            <a:endParaRPr lang="en-GB" sz="1050"/>
          </a:p>
        </p:txBody>
      </p:sp>
      <p:sp>
        <p:nvSpPr>
          <p:cNvPr id="3" name="Shape 780">
            <a:extLst>
              <a:ext uri="{FF2B5EF4-FFF2-40B4-BE49-F238E27FC236}">
                <a16:creationId xmlns:a16="http://schemas.microsoft.com/office/drawing/2014/main" id="{D255F15D-E8CE-343B-B4F1-D9362F18A982}"/>
              </a:ext>
            </a:extLst>
          </p:cNvPr>
          <p:cNvSpPr txBox="1">
            <a:spLocks/>
          </p:cNvSpPr>
          <p:nvPr/>
        </p:nvSpPr>
        <p:spPr>
          <a:xfrm>
            <a:off x="4535488" y="1267429"/>
            <a:ext cx="4569987" cy="1077218"/>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pPr>
              <a:buFont typeface="Wingdings" panose="05000000000000000000" pitchFamily="2" charset="2"/>
              <a:buChar char="ü"/>
            </a:pPr>
            <a:r>
              <a:rPr lang="ro-RO" sz="1600" dirty="0"/>
              <a:t>O</a:t>
            </a:r>
            <a:r>
              <a:rPr lang="en-GB" sz="1600" dirty="0">
                <a:solidFill>
                  <a:srgbClr val="0070C0"/>
                </a:solidFill>
                <a:latin typeface="Georgia" panose="02040502050405020303" pitchFamily="18" charset="0"/>
              </a:rPr>
              <a:t>n a scale from 1 (</a:t>
            </a:r>
            <a:r>
              <a:rPr lang="ro-RO" sz="1600" dirty="0">
                <a:solidFill>
                  <a:srgbClr val="0070C0"/>
                </a:solidFill>
                <a:latin typeface="Georgia" panose="02040502050405020303" pitchFamily="18" charset="0"/>
              </a:rPr>
              <a:t>modest</a:t>
            </a:r>
            <a:r>
              <a:rPr lang="en-GB" sz="1600" dirty="0">
                <a:solidFill>
                  <a:srgbClr val="0070C0"/>
                </a:solidFill>
                <a:latin typeface="Georgia" panose="02040502050405020303" pitchFamily="18" charset="0"/>
              </a:rPr>
              <a:t>) to 5 (very </a:t>
            </a:r>
            <a:r>
              <a:rPr lang="ro-RO" sz="1600" dirty="0">
                <a:solidFill>
                  <a:srgbClr val="0070C0"/>
                </a:solidFill>
                <a:latin typeface="Georgia" panose="02040502050405020303" pitchFamily="18" charset="0"/>
              </a:rPr>
              <a:t>good</a:t>
            </a:r>
            <a:r>
              <a:rPr lang="en-GB" sz="1600" dirty="0">
                <a:solidFill>
                  <a:srgbClr val="0070C0"/>
                </a:solidFill>
                <a:latin typeface="Georgia" panose="02040502050405020303" pitchFamily="18" charset="0"/>
              </a:rPr>
              <a:t>) </a:t>
            </a:r>
            <a:r>
              <a:rPr lang="ro-RO" sz="1600" dirty="0">
                <a:solidFill>
                  <a:srgbClr val="0070C0"/>
                </a:solidFill>
                <a:latin typeface="Georgia" panose="02040502050405020303" pitchFamily="18" charset="0"/>
              </a:rPr>
              <a:t>7</a:t>
            </a:r>
            <a:r>
              <a:rPr lang="en-CA" sz="1600" dirty="0">
                <a:solidFill>
                  <a:srgbClr val="0070C0"/>
                </a:solidFill>
                <a:latin typeface="Georgia" panose="02040502050405020303" pitchFamily="18" charset="0"/>
              </a:rPr>
              <a:t>4</a:t>
            </a:r>
            <a:r>
              <a:rPr lang="ro-RO" sz="1600" dirty="0">
                <a:solidFill>
                  <a:srgbClr val="0070C0"/>
                </a:solidFill>
                <a:latin typeface="Georgia" panose="02040502050405020303" pitchFamily="18" charset="0"/>
              </a:rPr>
              <a:t>.</a:t>
            </a:r>
            <a:r>
              <a:rPr lang="en-CA" sz="1600" dirty="0">
                <a:solidFill>
                  <a:srgbClr val="0070C0"/>
                </a:solidFill>
                <a:latin typeface="Georgia" panose="02040502050405020303" pitchFamily="18" charset="0"/>
              </a:rPr>
              <a:t>5</a:t>
            </a:r>
            <a:r>
              <a:rPr lang="en-GB" sz="1600" dirty="0">
                <a:solidFill>
                  <a:srgbClr val="0070C0"/>
                </a:solidFill>
                <a:latin typeface="Georgia" panose="02040502050405020303" pitchFamily="18" charset="0"/>
              </a:rPr>
              <a:t>% </a:t>
            </a:r>
            <a:r>
              <a:rPr lang="ro-RO" sz="1600" dirty="0">
                <a:solidFill>
                  <a:srgbClr val="0070C0"/>
                </a:solidFill>
                <a:latin typeface="Georgia" panose="02040502050405020303" pitchFamily="18" charset="0"/>
              </a:rPr>
              <a:t>evaluated the </a:t>
            </a:r>
            <a:r>
              <a:rPr lang="en-CA" sz="1600" dirty="0">
                <a:solidFill>
                  <a:srgbClr val="0070C0"/>
                </a:solidFill>
                <a:latin typeface="Georgia" panose="02040502050405020303" pitchFamily="18" charset="0"/>
              </a:rPr>
              <a:t>SETF FB Group</a:t>
            </a:r>
            <a:r>
              <a:rPr lang="ro-RO" sz="1600" dirty="0">
                <a:solidFill>
                  <a:srgbClr val="0070C0"/>
                </a:solidFill>
                <a:latin typeface="Georgia" panose="02040502050405020303" pitchFamily="18" charset="0"/>
              </a:rPr>
              <a:t> as</a:t>
            </a:r>
            <a:r>
              <a:rPr lang="en-CA" sz="1600" dirty="0">
                <a:solidFill>
                  <a:srgbClr val="0070C0"/>
                </a:solidFill>
                <a:latin typeface="Georgia" panose="02040502050405020303" pitchFamily="18" charset="0"/>
              </a:rPr>
              <a:t> </a:t>
            </a:r>
            <a:r>
              <a:rPr lang="ro-RO" sz="1600" dirty="0">
                <a:solidFill>
                  <a:srgbClr val="0070C0"/>
                </a:solidFill>
                <a:latin typeface="Georgia" panose="02040502050405020303" pitchFamily="18" charset="0"/>
              </a:rPr>
              <a:t>very good.</a:t>
            </a:r>
            <a:endParaRPr lang="en-GB" sz="1600" dirty="0"/>
          </a:p>
          <a:p>
            <a:pPr marL="0" indent="0">
              <a:buNone/>
            </a:pPr>
            <a:endParaRPr lang="en-GB" dirty="0"/>
          </a:p>
        </p:txBody>
      </p:sp>
      <p:sp>
        <p:nvSpPr>
          <p:cNvPr id="2" name="Date Placeholder 3">
            <a:extLst>
              <a:ext uri="{FF2B5EF4-FFF2-40B4-BE49-F238E27FC236}">
                <a16:creationId xmlns:a16="http://schemas.microsoft.com/office/drawing/2014/main" id="{538CE669-A72A-2269-937B-34C6EC133E73}"/>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52137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2" name="Google Shape;594;p22">
            <a:extLst>
              <a:ext uri="{FF2B5EF4-FFF2-40B4-BE49-F238E27FC236}">
                <a16:creationId xmlns:a16="http://schemas.microsoft.com/office/drawing/2014/main" id="{0AE827B5-751B-966F-DAE6-72E4213E32D5}"/>
              </a:ext>
            </a:extLst>
          </p:cNvPr>
          <p:cNvSpPr txBox="1">
            <a:spLocks/>
          </p:cNvSpPr>
          <p:nvPr/>
        </p:nvSpPr>
        <p:spPr>
          <a:xfrm>
            <a:off x="0" y="1156781"/>
            <a:ext cx="4396882" cy="1077218"/>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a:t>Q13: Do you think it would be beneficial to continue the </a:t>
            </a:r>
            <a:r>
              <a:rPr lang="ro-RO"/>
              <a:t>SETS </a:t>
            </a:r>
            <a:r>
              <a:rPr lang="en-GB"/>
              <a:t>national</a:t>
            </a:r>
            <a:r>
              <a:rPr lang="ro-RO"/>
              <a:t> </a:t>
            </a:r>
            <a:r>
              <a:rPr lang="en-GB"/>
              <a:t>movement</a:t>
            </a:r>
            <a:r>
              <a:rPr lang="ro-RO"/>
              <a:t> </a:t>
            </a:r>
            <a:r>
              <a:rPr lang="en-GB"/>
              <a:t>to improve </a:t>
            </a:r>
            <a:r>
              <a:rPr lang="ro-RO"/>
              <a:t>pupil</a:t>
            </a:r>
            <a:r>
              <a:rPr lang="en-GB"/>
              <a:t>s' knowledge o</a:t>
            </a:r>
            <a:r>
              <a:rPr lang="ro-RO"/>
              <a:t>n</a:t>
            </a:r>
            <a:r>
              <a:rPr lang="en-GB"/>
              <a:t> the importance of a healthy lifestyle?</a:t>
            </a:r>
          </a:p>
        </p:txBody>
      </p:sp>
      <p:sp>
        <p:nvSpPr>
          <p:cNvPr id="4" name="Shape 669">
            <a:extLst>
              <a:ext uri="{FF2B5EF4-FFF2-40B4-BE49-F238E27FC236}">
                <a16:creationId xmlns:a16="http://schemas.microsoft.com/office/drawing/2014/main" id="{5C20A706-3B17-316E-165D-AEE69B8294D8}"/>
              </a:ext>
            </a:extLst>
          </p:cNvPr>
          <p:cNvSpPr txBox="1">
            <a:spLocks/>
          </p:cNvSpPr>
          <p:nvPr/>
        </p:nvSpPr>
        <p:spPr>
          <a:xfrm>
            <a:off x="86760" y="2627832"/>
            <a:ext cx="4310122"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ü"/>
              <a:defRPr sz="1600">
                <a:solidFill>
                  <a:srgbClr val="0070C0"/>
                </a:solidFill>
                <a:latin typeface="Georgia" panose="02040502050405020303" pitchFamily="18" charset="0"/>
                <a:ea typeface="Roboto Slab Regular"/>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r>
              <a:rPr lang="en-GB" dirty="0"/>
              <a:t>99.8 % of respondents consider to be beneficial to continue SETS national movement in order to improve pupils</a:t>
            </a:r>
            <a:r>
              <a:rPr lang="ro-RO" dirty="0"/>
              <a:t>’</a:t>
            </a:r>
            <a:r>
              <a:rPr lang="en-GB" dirty="0"/>
              <a:t> knowledge </a:t>
            </a:r>
            <a:r>
              <a:rPr lang="ro-RO" dirty="0"/>
              <a:t>about</a:t>
            </a:r>
            <a:r>
              <a:rPr lang="en-GB" dirty="0"/>
              <a:t> the importance of a healthy lifestyle</a:t>
            </a:r>
            <a:r>
              <a:rPr lang="ro-RO" dirty="0"/>
              <a:t>. </a:t>
            </a:r>
            <a:endParaRPr lang="en-GB" dirty="0"/>
          </a:p>
        </p:txBody>
      </p:sp>
      <p:pic>
        <p:nvPicPr>
          <p:cNvPr id="17410" name="Picture 2" descr="Forms response chart. Question title: 13. Considerati ca ar fi benefica continuarea miscarii nationale SETS pentru imbunatatirea cunostintelor elevilor despre importanta adoptarii unui stil de viata sanatos?. Number of responses: 438 responses.">
            <a:extLst>
              <a:ext uri="{FF2B5EF4-FFF2-40B4-BE49-F238E27FC236}">
                <a16:creationId xmlns:a16="http://schemas.microsoft.com/office/drawing/2014/main" id="{666FDAC9-400F-D977-973A-C290A33382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81" t="33256" r="53510" b="7626"/>
          <a:stretch/>
        </p:blipFill>
        <p:spPr bwMode="auto">
          <a:xfrm>
            <a:off x="5428033" y="1083417"/>
            <a:ext cx="2714018" cy="27140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B4F54CA-28E8-EA25-5DEE-2495CDDAFFFC}"/>
              </a:ext>
            </a:extLst>
          </p:cNvPr>
          <p:cNvGrpSpPr/>
          <p:nvPr/>
        </p:nvGrpSpPr>
        <p:grpSpPr>
          <a:xfrm>
            <a:off x="7955047" y="3120274"/>
            <a:ext cx="876078" cy="830997"/>
            <a:chOff x="3174924" y="1946927"/>
            <a:chExt cx="876078" cy="830997"/>
          </a:xfrm>
        </p:grpSpPr>
        <p:pic>
          <p:nvPicPr>
            <p:cNvPr id="9" name="Picture 8"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F8DE02E5-54F5-7999-8A9C-5C5C69A362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E57C6D-030B-0E13-3F19-4E2AC0EF5B41}"/>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11" name="TextBox 10">
              <a:extLst>
                <a:ext uri="{FF2B5EF4-FFF2-40B4-BE49-F238E27FC236}">
                  <a16:creationId xmlns:a16="http://schemas.microsoft.com/office/drawing/2014/main" id="{7E75B850-8E47-6021-4225-7A4AC4FB0120}"/>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sp>
        <p:nvSpPr>
          <p:cNvPr id="12" name="Date Placeholder 3">
            <a:extLst>
              <a:ext uri="{FF2B5EF4-FFF2-40B4-BE49-F238E27FC236}">
                <a16:creationId xmlns:a16="http://schemas.microsoft.com/office/drawing/2014/main" id="{7F579977-5197-A386-C2C6-0127CA32A99B}"/>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3033725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18434" name="Picture 2" descr="Forms response chart. Question title: 14. Cum evaluati implicarea copiilor in activitatile acestei editii a miscarii SETS?. Number of responses: 438 responses.">
            <a:extLst>
              <a:ext uri="{FF2B5EF4-FFF2-40B4-BE49-F238E27FC236}">
                <a16:creationId xmlns:a16="http://schemas.microsoft.com/office/drawing/2014/main" id="{CE382C01-4441-8039-E954-89FD130E7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4" t="30894" r="2864" b="14275"/>
          <a:stretch/>
        </p:blipFill>
        <p:spPr bwMode="auto">
          <a:xfrm>
            <a:off x="514756" y="2073123"/>
            <a:ext cx="7706386" cy="2271823"/>
          </a:xfrm>
          <a:prstGeom prst="rect">
            <a:avLst/>
          </a:prstGeom>
          <a:noFill/>
          <a:extLst>
            <a:ext uri="{909E8E84-426E-40DD-AFC4-6F175D3DCCD1}">
              <a14:hiddenFill xmlns:a14="http://schemas.microsoft.com/office/drawing/2010/main">
                <a:solidFill>
                  <a:srgbClr val="FFFFFF"/>
                </a:solidFill>
              </a14:hiddenFill>
            </a:ext>
          </a:extLst>
        </p:spPr>
      </p:pic>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4"/>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5"/>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6"/>
          <a:stretch>
            <a:fillRect/>
          </a:stretch>
        </p:blipFill>
        <p:spPr>
          <a:xfrm>
            <a:off x="7247467" y="164514"/>
            <a:ext cx="2156709" cy="586757"/>
          </a:xfrm>
          <a:prstGeom prst="rect">
            <a:avLst/>
          </a:prstGeom>
        </p:spPr>
      </p:pic>
      <p:sp>
        <p:nvSpPr>
          <p:cNvPr id="2" name="Google Shape;594;p22">
            <a:extLst>
              <a:ext uri="{FF2B5EF4-FFF2-40B4-BE49-F238E27FC236}">
                <a16:creationId xmlns:a16="http://schemas.microsoft.com/office/drawing/2014/main" id="{0AE827B5-751B-966F-DAE6-72E4213E32D5}"/>
              </a:ext>
            </a:extLst>
          </p:cNvPr>
          <p:cNvSpPr txBox="1">
            <a:spLocks/>
          </p:cNvSpPr>
          <p:nvPr/>
        </p:nvSpPr>
        <p:spPr>
          <a:xfrm>
            <a:off x="43380" y="1007094"/>
            <a:ext cx="4396882" cy="830997"/>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a:t>Q14: How do you </a:t>
            </a:r>
            <a:r>
              <a:rPr lang="ro-RO"/>
              <a:t>evaluate</a:t>
            </a:r>
            <a:r>
              <a:rPr lang="en-GB"/>
              <a:t> the involvement of children in the activities of this edition of the SETS movement?</a:t>
            </a:r>
          </a:p>
        </p:txBody>
      </p:sp>
      <p:sp>
        <p:nvSpPr>
          <p:cNvPr id="4" name="Shape 669">
            <a:extLst>
              <a:ext uri="{FF2B5EF4-FFF2-40B4-BE49-F238E27FC236}">
                <a16:creationId xmlns:a16="http://schemas.microsoft.com/office/drawing/2014/main" id="{5C20A706-3B17-316E-165D-AEE69B8294D8}"/>
              </a:ext>
            </a:extLst>
          </p:cNvPr>
          <p:cNvSpPr txBox="1">
            <a:spLocks/>
          </p:cNvSpPr>
          <p:nvPr/>
        </p:nvSpPr>
        <p:spPr>
          <a:xfrm>
            <a:off x="4572000" y="1007094"/>
            <a:ext cx="4310122" cy="1077218"/>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ü"/>
              <a:defRPr sz="1600">
                <a:solidFill>
                  <a:srgbClr val="0070C0"/>
                </a:solidFill>
                <a:latin typeface="Georgia" panose="02040502050405020303" pitchFamily="18" charset="0"/>
                <a:ea typeface="Roboto Slab Regular"/>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r>
              <a:rPr lang="en-GB" dirty="0"/>
              <a:t>On a scale from 1 (</a:t>
            </a:r>
            <a:r>
              <a:rPr lang="ro-RO" dirty="0"/>
              <a:t>reticen</a:t>
            </a:r>
            <a:r>
              <a:rPr lang="en-CA" dirty="0"/>
              <a:t>t</a:t>
            </a:r>
            <a:r>
              <a:rPr lang="en-GB" dirty="0"/>
              <a:t>) to 5 (very enthusiastic) 8</a:t>
            </a:r>
            <a:r>
              <a:rPr lang="en-CA" dirty="0"/>
              <a:t>1</a:t>
            </a:r>
            <a:r>
              <a:rPr lang="en-GB" dirty="0"/>
              <a:t>.</a:t>
            </a:r>
            <a:r>
              <a:rPr lang="ro-RO" dirty="0"/>
              <a:t>7</a:t>
            </a:r>
            <a:r>
              <a:rPr lang="en-GB" dirty="0"/>
              <a:t>% evaluated the </a:t>
            </a:r>
            <a:r>
              <a:rPr lang="ro-RO" dirty="0"/>
              <a:t>involvement of children in </a:t>
            </a:r>
            <a:r>
              <a:rPr lang="ro-RO"/>
              <a:t>SETS activities </a:t>
            </a:r>
            <a:r>
              <a:rPr lang="ro-RO" dirty="0"/>
              <a:t>as </a:t>
            </a:r>
            <a:r>
              <a:rPr lang="en-GB" dirty="0"/>
              <a:t>very enthusiastic.</a:t>
            </a:r>
          </a:p>
        </p:txBody>
      </p:sp>
      <p:sp>
        <p:nvSpPr>
          <p:cNvPr id="10" name="TextBox 9">
            <a:extLst>
              <a:ext uri="{FF2B5EF4-FFF2-40B4-BE49-F238E27FC236}">
                <a16:creationId xmlns:a16="http://schemas.microsoft.com/office/drawing/2014/main" id="{C345590A-87E8-5539-57CF-E96BD694D55E}"/>
              </a:ext>
            </a:extLst>
          </p:cNvPr>
          <p:cNvSpPr txBox="1"/>
          <p:nvPr/>
        </p:nvSpPr>
        <p:spPr>
          <a:xfrm>
            <a:off x="566878" y="4129786"/>
            <a:ext cx="750180" cy="246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RPr/>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GB"/>
              <a:t>reticent</a:t>
            </a:r>
          </a:p>
        </p:txBody>
      </p:sp>
      <p:sp>
        <p:nvSpPr>
          <p:cNvPr id="12" name="TextBox 11">
            <a:extLst>
              <a:ext uri="{FF2B5EF4-FFF2-40B4-BE49-F238E27FC236}">
                <a16:creationId xmlns:a16="http://schemas.microsoft.com/office/drawing/2014/main" id="{FE339643-925B-F5DE-53B9-AB77A4E9AE4A}"/>
              </a:ext>
            </a:extLst>
          </p:cNvPr>
          <p:cNvSpPr txBox="1"/>
          <p:nvPr/>
        </p:nvSpPr>
        <p:spPr>
          <a:xfrm>
            <a:off x="7656781" y="4038894"/>
            <a:ext cx="972463" cy="355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marR="0" lvl="0" algn="l" rtl="0">
              <a:lnSpc>
                <a:spcPct val="100000"/>
              </a:lnSpc>
              <a:spcBef>
                <a:spcPts val="0"/>
              </a:spcBef>
              <a:spcAft>
                <a:spcPts val="0"/>
              </a:spcAft>
              <a:defRPr/>
            </a:defPPr>
            <a:lvl1pPr marL="0" defTabSz="914400" eaLnBrk="1" latinLnBrk="0" hangingPunct="1">
              <a:defRPr sz="1000" kern="1200">
                <a:solidFill>
                  <a:schemeClr val="tx2">
                    <a:lumMod val="50000"/>
                  </a:schemeClr>
                </a:solidFill>
                <a:latin typeface="Georgia" pitchFamily="18" charset="0"/>
                <a:ea typeface="+mn-ea"/>
                <a:cs typeface="Arial" charset="0"/>
              </a:defRPr>
            </a:lvl1pPr>
            <a:lvl2pPr marL="742950" indent="-285750" defTabSz="914400" eaLnBrk="1" latinLnBrk="0" hangingPunct="1">
              <a:defRPr sz="1800" kern="1200">
                <a:solidFill>
                  <a:schemeClr val="tx1"/>
                </a:solidFill>
                <a:latin typeface="Arial" charset="0"/>
                <a:ea typeface="+mn-ea"/>
                <a:cs typeface="Arial" charset="0"/>
              </a:defRPr>
            </a:lvl2pPr>
            <a:lvl3pPr marL="1143000" indent="-228600" defTabSz="914400" eaLnBrk="1" latinLnBrk="0" hangingPunct="1">
              <a:defRPr sz="1800" kern="1200">
                <a:solidFill>
                  <a:schemeClr val="tx1"/>
                </a:solidFill>
                <a:latin typeface="Arial" charset="0"/>
                <a:ea typeface="+mn-ea"/>
                <a:cs typeface="Arial" charset="0"/>
              </a:defRPr>
            </a:lvl3pPr>
            <a:lvl4pPr marL="1600200" indent="-228600" defTabSz="914400" eaLnBrk="1" latinLnBrk="0" hangingPunct="1">
              <a:defRPr sz="1800" kern="1200">
                <a:solidFill>
                  <a:schemeClr val="tx1"/>
                </a:solidFill>
                <a:latin typeface="Arial" charset="0"/>
                <a:ea typeface="+mn-ea"/>
                <a:cs typeface="Arial" charset="0"/>
              </a:defRPr>
            </a:lvl4pPr>
            <a:lvl5pPr marL="2057400" indent="-228600" defTabSz="914400" eaLnBrk="1" latinLnBrk="0" hangingPunct="1">
              <a:defRPr sz="1800" kern="1200">
                <a:solidFill>
                  <a:schemeClr val="tx1"/>
                </a:solidFill>
                <a:latin typeface="Arial" charset="0"/>
                <a:ea typeface="+mn-ea"/>
                <a:cs typeface="Arial" charset="0"/>
              </a:defRPr>
            </a:lvl5pPr>
            <a:lvl6pPr marL="25146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defTabSz="914400" eaLnBrk="0" fontAlgn="base" latinLnBrk="0" hangingPunct="0">
              <a:spcBef>
                <a:spcPct val="0"/>
              </a:spcBef>
              <a:spcAft>
                <a:spcPct val="0"/>
              </a:spcAft>
              <a:defRPr sz="1800" kern="1200">
                <a:solidFill>
                  <a:schemeClr val="tx1"/>
                </a:solidFill>
                <a:latin typeface="Arial" charset="0"/>
                <a:ea typeface="+mn-ea"/>
                <a:cs typeface="Arial" charset="0"/>
              </a:defRPr>
            </a:lvl9pPr>
          </a:lstStyle>
          <a:p>
            <a:pPr algn="ctr"/>
            <a:r>
              <a:rPr lang="en-GB"/>
              <a:t>very enthusiastic</a:t>
            </a:r>
          </a:p>
        </p:txBody>
      </p:sp>
      <p:sp>
        <p:nvSpPr>
          <p:cNvPr id="5" name="Date Placeholder 3">
            <a:extLst>
              <a:ext uri="{FF2B5EF4-FFF2-40B4-BE49-F238E27FC236}">
                <a16:creationId xmlns:a16="http://schemas.microsoft.com/office/drawing/2014/main" id="{92D64FF4-F3CB-F059-17AC-A9E1CD4EA01F}"/>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759530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4"/>
          <a:stretch>
            <a:fillRect/>
          </a:stretch>
        </p:blipFill>
        <p:spPr>
          <a:xfrm>
            <a:off x="7247467" y="164514"/>
            <a:ext cx="2156709" cy="586757"/>
          </a:xfrm>
          <a:prstGeom prst="rect">
            <a:avLst/>
          </a:prstGeom>
        </p:spPr>
      </p:pic>
      <p:sp>
        <p:nvSpPr>
          <p:cNvPr id="2" name="Google Shape;594;p22">
            <a:extLst>
              <a:ext uri="{FF2B5EF4-FFF2-40B4-BE49-F238E27FC236}">
                <a16:creationId xmlns:a16="http://schemas.microsoft.com/office/drawing/2014/main" id="{0AE827B5-751B-966F-DAE6-72E4213E32D5}"/>
              </a:ext>
            </a:extLst>
          </p:cNvPr>
          <p:cNvSpPr txBox="1">
            <a:spLocks/>
          </p:cNvSpPr>
          <p:nvPr/>
        </p:nvSpPr>
        <p:spPr>
          <a:xfrm>
            <a:off x="278670" y="1177672"/>
            <a:ext cx="7996085" cy="338554"/>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a:lnSpc>
                <a:spcPct val="90000"/>
              </a:lnSpc>
              <a:buClr>
                <a:schemeClr val="lt1"/>
              </a:buClr>
              <a:buSzPts val="2600"/>
              <a:buFont typeface="Barlow SemiBold"/>
              <a:buNone/>
              <a:defRPr sz="2600">
                <a:solidFill>
                  <a:schemeClr val="lt1"/>
                </a:solidFill>
                <a:latin typeface="Barlow SemiBold"/>
                <a:ea typeface="Barlow SemiBold"/>
                <a:cs typeface="Barlow SemiBold"/>
              </a:defRPr>
            </a:lvl2pPr>
            <a:lvl3pPr>
              <a:lnSpc>
                <a:spcPct val="90000"/>
              </a:lnSpc>
              <a:buClr>
                <a:schemeClr val="lt1"/>
              </a:buClr>
              <a:buSzPts val="2600"/>
              <a:buFont typeface="Barlow SemiBold"/>
              <a:buNone/>
              <a:defRPr sz="2600">
                <a:solidFill>
                  <a:schemeClr val="lt1"/>
                </a:solidFill>
                <a:latin typeface="Barlow SemiBold"/>
                <a:ea typeface="Barlow SemiBold"/>
                <a:cs typeface="Barlow SemiBold"/>
              </a:defRPr>
            </a:lvl3pPr>
            <a:lvl4pPr>
              <a:lnSpc>
                <a:spcPct val="90000"/>
              </a:lnSpc>
              <a:buClr>
                <a:schemeClr val="lt1"/>
              </a:buClr>
              <a:buSzPts val="2600"/>
              <a:buFont typeface="Barlow SemiBold"/>
              <a:buNone/>
              <a:defRPr sz="2600">
                <a:solidFill>
                  <a:schemeClr val="lt1"/>
                </a:solidFill>
                <a:latin typeface="Barlow SemiBold"/>
                <a:ea typeface="Barlow SemiBold"/>
                <a:cs typeface="Barlow SemiBold"/>
              </a:defRPr>
            </a:lvl4pPr>
            <a:lvl5pPr>
              <a:lnSpc>
                <a:spcPct val="90000"/>
              </a:lnSpc>
              <a:buClr>
                <a:schemeClr val="lt1"/>
              </a:buClr>
              <a:buSzPts val="2600"/>
              <a:buFont typeface="Barlow SemiBold"/>
              <a:buNone/>
              <a:defRPr sz="2600">
                <a:solidFill>
                  <a:schemeClr val="lt1"/>
                </a:solidFill>
                <a:latin typeface="Barlow SemiBold"/>
                <a:ea typeface="Barlow SemiBold"/>
                <a:cs typeface="Barlow SemiBold"/>
              </a:defRPr>
            </a:lvl5pPr>
            <a:lvl6pPr>
              <a:lnSpc>
                <a:spcPct val="90000"/>
              </a:lnSpc>
              <a:buClr>
                <a:schemeClr val="lt1"/>
              </a:buClr>
              <a:buSzPts val="2600"/>
              <a:buFont typeface="Barlow SemiBold"/>
              <a:buNone/>
              <a:defRPr sz="2600">
                <a:solidFill>
                  <a:schemeClr val="lt1"/>
                </a:solidFill>
                <a:latin typeface="Barlow SemiBold"/>
                <a:ea typeface="Barlow SemiBold"/>
                <a:cs typeface="Barlow SemiBold"/>
              </a:defRPr>
            </a:lvl6pPr>
            <a:lvl7pPr>
              <a:lnSpc>
                <a:spcPct val="90000"/>
              </a:lnSpc>
              <a:buClr>
                <a:schemeClr val="lt1"/>
              </a:buClr>
              <a:buSzPts val="2600"/>
              <a:buFont typeface="Barlow SemiBold"/>
              <a:buNone/>
              <a:defRPr sz="2600">
                <a:solidFill>
                  <a:schemeClr val="lt1"/>
                </a:solidFill>
                <a:latin typeface="Barlow SemiBold"/>
                <a:ea typeface="Barlow SemiBold"/>
                <a:cs typeface="Barlow SemiBold"/>
              </a:defRPr>
            </a:lvl7pPr>
            <a:lvl8pPr>
              <a:lnSpc>
                <a:spcPct val="90000"/>
              </a:lnSpc>
              <a:buClr>
                <a:schemeClr val="lt1"/>
              </a:buClr>
              <a:buSzPts val="2600"/>
              <a:buFont typeface="Barlow SemiBold"/>
              <a:buNone/>
              <a:defRPr sz="2600">
                <a:solidFill>
                  <a:schemeClr val="lt1"/>
                </a:solidFill>
                <a:latin typeface="Barlow SemiBold"/>
                <a:ea typeface="Barlow SemiBold"/>
                <a:cs typeface="Barlow SemiBold"/>
              </a:defRPr>
            </a:lvl8pPr>
            <a:lvl9pPr>
              <a:lnSpc>
                <a:spcPct val="90000"/>
              </a:lnSpc>
              <a:buClr>
                <a:schemeClr val="lt1"/>
              </a:buClr>
              <a:buSzPts val="2600"/>
              <a:buFont typeface="Barlow SemiBold"/>
              <a:buNone/>
              <a:defRPr sz="2600">
                <a:solidFill>
                  <a:schemeClr val="lt1"/>
                </a:solidFill>
                <a:latin typeface="Barlow SemiBold"/>
                <a:ea typeface="Barlow SemiBold"/>
                <a:cs typeface="Barlow SemiBold"/>
              </a:defRPr>
            </a:lvl9pPr>
          </a:lstStyle>
          <a:p>
            <a:r>
              <a:rPr lang="en-GB"/>
              <a:t>Q15: </a:t>
            </a:r>
            <a:r>
              <a:rPr lang="en-CA"/>
              <a:t>Geographic region of SETS 2023 participants:</a:t>
            </a:r>
            <a:endParaRPr lang="en-GB"/>
          </a:p>
        </p:txBody>
      </p:sp>
      <p:sp>
        <p:nvSpPr>
          <p:cNvPr id="15" name="Date Placeholder 3">
            <a:extLst>
              <a:ext uri="{FF2B5EF4-FFF2-40B4-BE49-F238E27FC236}">
                <a16:creationId xmlns:a16="http://schemas.microsoft.com/office/drawing/2014/main" id="{1DD51B04-FF41-CBFD-991B-4B7C826B8520}"/>
              </a:ext>
            </a:extLst>
          </p:cNvPr>
          <p:cNvSpPr txBox="1">
            <a:spLocks/>
          </p:cNvSpPr>
          <p:nvPr/>
        </p:nvSpPr>
        <p:spPr>
          <a:xfrm>
            <a:off x="0" y="4970674"/>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pic>
        <p:nvPicPr>
          <p:cNvPr id="3" name="Picture 2" descr="A picture containing text, clipart&#10;&#10;Description automatically generated">
            <a:extLst>
              <a:ext uri="{FF2B5EF4-FFF2-40B4-BE49-F238E27FC236}">
                <a16:creationId xmlns:a16="http://schemas.microsoft.com/office/drawing/2014/main" id="{DB6D19AA-887D-B54F-07C4-BEA231221DB1}"/>
              </a:ext>
            </a:extLst>
          </p:cNvPr>
          <p:cNvPicPr>
            <a:picLocks noChangeAspect="1"/>
          </p:cNvPicPr>
          <p:nvPr/>
        </p:nvPicPr>
        <p:blipFill>
          <a:blip r:embed="rId5"/>
          <a:stretch>
            <a:fillRect/>
          </a:stretch>
        </p:blipFill>
        <p:spPr>
          <a:xfrm>
            <a:off x="3897339" y="0"/>
            <a:ext cx="1276298" cy="751271"/>
          </a:xfrm>
          <a:prstGeom prst="rect">
            <a:avLst/>
          </a:prstGeom>
        </p:spPr>
      </p:pic>
      <p:pic>
        <p:nvPicPr>
          <p:cNvPr id="4" name="Picture 2" descr="Forms response chart. Question title: Regiunea geografica. Number of responses: 438 responses.">
            <a:extLst>
              <a:ext uri="{FF2B5EF4-FFF2-40B4-BE49-F238E27FC236}">
                <a16:creationId xmlns:a16="http://schemas.microsoft.com/office/drawing/2014/main" id="{2517C724-D9EA-DA6A-6F00-C174A64037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74" t="28110" r="28914" b="7538"/>
          <a:stretch/>
        </p:blipFill>
        <p:spPr bwMode="auto">
          <a:xfrm>
            <a:off x="2502447" y="1655374"/>
            <a:ext cx="5342380" cy="281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0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6"/>
          <p:cNvSpPr txBox="1">
            <a:spLocks noGrp="1"/>
          </p:cNvSpPr>
          <p:nvPr>
            <p:ph type="ctrTitle"/>
          </p:nvPr>
        </p:nvSpPr>
        <p:spPr>
          <a:xfrm>
            <a:off x="86760" y="2797041"/>
            <a:ext cx="9195786" cy="192839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Following the answers of the open-ended question, this is what the respondents had to say about the SETS national movement.</a:t>
            </a:r>
            <a:endParaRPr/>
          </a:p>
        </p:txBody>
      </p:sp>
      <p:sp>
        <p:nvSpPr>
          <p:cNvPr id="488" name="Google Shape;488;p16"/>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9" name="Google Shape;492;p27">
            <a:extLst>
              <a:ext uri="{FF2B5EF4-FFF2-40B4-BE49-F238E27FC236}">
                <a16:creationId xmlns:a16="http://schemas.microsoft.com/office/drawing/2014/main" id="{F5B2DC1F-BFFB-9A45-4D58-B622A4C940E0}"/>
              </a:ext>
            </a:extLst>
          </p:cNvPr>
          <p:cNvSpPr txBox="1">
            <a:spLocks/>
          </p:cNvSpPr>
          <p:nvPr/>
        </p:nvSpPr>
        <p:spPr>
          <a:xfrm>
            <a:off x="8117984" y="418063"/>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25</a:t>
            </a:fld>
            <a:endParaRPr lang="en"/>
          </a:p>
        </p:txBody>
      </p:sp>
      <p:sp>
        <p:nvSpPr>
          <p:cNvPr id="10" name="Google Shape;513;p29">
            <a:extLst>
              <a:ext uri="{FF2B5EF4-FFF2-40B4-BE49-F238E27FC236}">
                <a16:creationId xmlns:a16="http://schemas.microsoft.com/office/drawing/2014/main" id="{119D889B-6AFA-7BB0-1EEC-DA15BB39714A}"/>
              </a:ext>
            </a:extLst>
          </p:cNvPr>
          <p:cNvSpPr txBox="1">
            <a:spLocks/>
          </p:cNvSpPr>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1" name="Google Shape;485;p26">
            <a:extLst>
              <a:ext uri="{FF2B5EF4-FFF2-40B4-BE49-F238E27FC236}">
                <a16:creationId xmlns:a16="http://schemas.microsoft.com/office/drawing/2014/main" id="{9BE304B6-95DB-1244-AD33-E163E3B46071}"/>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2" name="Google Shape;470;p24">
            <a:extLst>
              <a:ext uri="{FF2B5EF4-FFF2-40B4-BE49-F238E27FC236}">
                <a16:creationId xmlns:a16="http://schemas.microsoft.com/office/drawing/2014/main" id="{09F38DEB-0F31-C3AD-BDF3-7EDA8ED535FB}"/>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3" name="Google Shape;462;p23">
            <a:extLst>
              <a:ext uri="{FF2B5EF4-FFF2-40B4-BE49-F238E27FC236}">
                <a16:creationId xmlns:a16="http://schemas.microsoft.com/office/drawing/2014/main" id="{5F34D9CA-566A-3D2B-F881-A3F33A77A958}"/>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4" name="Google Shape;453;p22">
            <a:extLst>
              <a:ext uri="{FF2B5EF4-FFF2-40B4-BE49-F238E27FC236}">
                <a16:creationId xmlns:a16="http://schemas.microsoft.com/office/drawing/2014/main" id="{8FC6F38A-A3B8-E79A-8ABC-6B7F328A7908}"/>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5" name="Google Shape;445;p21">
            <a:extLst>
              <a:ext uri="{FF2B5EF4-FFF2-40B4-BE49-F238E27FC236}">
                <a16:creationId xmlns:a16="http://schemas.microsoft.com/office/drawing/2014/main" id="{D45C60B7-D9AC-4DCF-EECC-1A72AAB1F553}"/>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6" name="Google Shape;425;p20">
            <a:extLst>
              <a:ext uri="{FF2B5EF4-FFF2-40B4-BE49-F238E27FC236}">
                <a16:creationId xmlns:a16="http://schemas.microsoft.com/office/drawing/2014/main" id="{43F27EE3-2D8B-7084-C0E3-6B807D8183F6}"/>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7" name="Google Shape;418;p19">
            <a:extLst>
              <a:ext uri="{FF2B5EF4-FFF2-40B4-BE49-F238E27FC236}">
                <a16:creationId xmlns:a16="http://schemas.microsoft.com/office/drawing/2014/main" id="{13B7D054-E761-73D6-9F6E-DAE86960DFA7}"/>
              </a:ext>
            </a:extLst>
          </p:cNvPr>
          <p:cNvSpPr txBox="1">
            <a:spLocks/>
          </p:cNvSpPr>
          <p:nvPr/>
        </p:nvSpPr>
        <p:spPr>
          <a:xfrm>
            <a:off x="8117984" y="4097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25</a:t>
            </a:fld>
            <a:endParaRPr lang="en"/>
          </a:p>
        </p:txBody>
      </p:sp>
      <p:sp>
        <p:nvSpPr>
          <p:cNvPr id="18" name="Google Shape;398;p16">
            <a:extLst>
              <a:ext uri="{FF2B5EF4-FFF2-40B4-BE49-F238E27FC236}">
                <a16:creationId xmlns:a16="http://schemas.microsoft.com/office/drawing/2014/main" id="{AF88C4D0-69E0-BEC4-1736-F6A7898667E1}"/>
              </a:ext>
            </a:extLst>
          </p:cNvPr>
          <p:cNvSpPr txBox="1">
            <a:spLocks/>
          </p:cNvSpPr>
          <p:nvPr/>
        </p:nvSpPr>
        <p:spPr>
          <a:xfrm>
            <a:off x="8117984" y="409751"/>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25</a:t>
            </a:fld>
            <a:endParaRPr lang="en"/>
          </a:p>
        </p:txBody>
      </p:sp>
      <p:sp>
        <p:nvSpPr>
          <p:cNvPr id="19" name="Rectangle 18">
            <a:extLst>
              <a:ext uri="{FF2B5EF4-FFF2-40B4-BE49-F238E27FC236}">
                <a16:creationId xmlns:a16="http://schemas.microsoft.com/office/drawing/2014/main" id="{26380EFF-88BE-FDF6-27EB-A2EE5E20502E}"/>
              </a:ext>
            </a:extLst>
          </p:cNvPr>
          <p:cNvSpPr/>
          <p:nvPr/>
        </p:nvSpPr>
        <p:spPr>
          <a:xfrm>
            <a:off x="86761" y="88672"/>
            <a:ext cx="564405" cy="71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4298993-4966-9F4E-D337-B96427CBF199}"/>
              </a:ext>
            </a:extLst>
          </p:cNvPr>
          <p:cNvSpPr/>
          <p:nvPr/>
        </p:nvSpPr>
        <p:spPr>
          <a:xfrm>
            <a:off x="7247467" y="121019"/>
            <a:ext cx="1783644" cy="619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magine 7" descr="O imagine care conține text, semn, aliment&#10;&#10;Descriere generată automat">
            <a:extLst>
              <a:ext uri="{FF2B5EF4-FFF2-40B4-BE49-F238E27FC236}">
                <a16:creationId xmlns:a16="http://schemas.microsoft.com/office/drawing/2014/main" id="{52ED7927-5EB4-3F46-7E0E-83345CF294B8}"/>
              </a:ext>
            </a:extLst>
          </p:cNvPr>
          <p:cNvPicPr>
            <a:picLocks noChangeAspect="1"/>
          </p:cNvPicPr>
          <p:nvPr/>
        </p:nvPicPr>
        <p:blipFill>
          <a:blip r:embed="rId3"/>
          <a:stretch>
            <a:fillRect/>
          </a:stretch>
        </p:blipFill>
        <p:spPr>
          <a:xfrm>
            <a:off x="86760" y="88672"/>
            <a:ext cx="564405" cy="751270"/>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2AF3281B-5E26-8CA2-96E6-1617F63B0193}"/>
              </a:ext>
            </a:extLst>
          </p:cNvPr>
          <p:cNvPicPr>
            <a:picLocks noChangeAspect="1"/>
          </p:cNvPicPr>
          <p:nvPr/>
        </p:nvPicPr>
        <p:blipFill>
          <a:blip r:embed="rId4"/>
          <a:stretch>
            <a:fillRect/>
          </a:stretch>
        </p:blipFill>
        <p:spPr>
          <a:xfrm>
            <a:off x="3897339" y="0"/>
            <a:ext cx="1276298" cy="751271"/>
          </a:xfrm>
          <a:prstGeom prst="rect">
            <a:avLst/>
          </a:prstGeom>
        </p:spPr>
      </p:pic>
      <p:pic>
        <p:nvPicPr>
          <p:cNvPr id="23" name="Picture 22">
            <a:extLst>
              <a:ext uri="{FF2B5EF4-FFF2-40B4-BE49-F238E27FC236}">
                <a16:creationId xmlns:a16="http://schemas.microsoft.com/office/drawing/2014/main" id="{684B6C7F-5EDE-4940-0B4A-5FF5EDC32016}"/>
              </a:ext>
            </a:extLst>
          </p:cNvPr>
          <p:cNvPicPr>
            <a:picLocks noChangeAspect="1"/>
          </p:cNvPicPr>
          <p:nvPr/>
        </p:nvPicPr>
        <p:blipFill>
          <a:blip r:embed="rId5"/>
          <a:stretch>
            <a:fillRect/>
          </a:stretch>
        </p:blipFill>
        <p:spPr>
          <a:xfrm>
            <a:off x="7247467" y="164514"/>
            <a:ext cx="2156709" cy="586757"/>
          </a:xfrm>
          <a:prstGeom prst="rect">
            <a:avLst/>
          </a:prstGeom>
        </p:spPr>
      </p:pic>
      <p:sp>
        <p:nvSpPr>
          <p:cNvPr id="2" name="Date Placeholder 3">
            <a:extLst>
              <a:ext uri="{FF2B5EF4-FFF2-40B4-BE49-F238E27FC236}">
                <a16:creationId xmlns:a16="http://schemas.microsoft.com/office/drawing/2014/main" id="{457DC2D7-FAFA-10BE-230D-37E68C110FB2}"/>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2"/>
          <p:cNvSpPr txBox="1">
            <a:spLocks noGrp="1"/>
          </p:cNvSpPr>
          <p:nvPr>
            <p:ph type="body" idx="4294967295"/>
          </p:nvPr>
        </p:nvSpPr>
        <p:spPr>
          <a:xfrm>
            <a:off x="86760" y="1780163"/>
            <a:ext cx="4225596" cy="1110125"/>
          </a:xfrm>
          <a:prstGeom prst="rect">
            <a:avLst/>
          </a:prstGeom>
          <a:ln>
            <a:solidFill>
              <a:schemeClr val="accent4">
                <a:lumMod val="60000"/>
                <a:lumOff val="40000"/>
              </a:schemeClr>
            </a:solidFill>
          </a:ln>
        </p:spPr>
        <p:txBody>
          <a:bodyPr spcFirstLastPara="1" wrap="square" lIns="91425" tIns="91425" rIns="91425" bIns="91425" anchor="b" anchorCtr="0">
            <a:noAutofit/>
          </a:bodyPr>
          <a:lstStyle/>
          <a:p>
            <a:pPr marL="0" indent="0" algn="just">
              <a:buNone/>
            </a:pPr>
            <a:r>
              <a:rPr lang="en-GB">
                <a:solidFill>
                  <a:srgbClr val="FFFFFF"/>
                </a:solidFill>
                <a:latin typeface="Oswald"/>
                <a:ea typeface="Oswald"/>
                <a:cs typeface="Oswald"/>
                <a:sym typeface="Oswald"/>
              </a:rPr>
              <a:t>"</a:t>
            </a:r>
            <a:r>
              <a:rPr lang="en-US">
                <a:solidFill>
                  <a:srgbClr val="FFFFFF"/>
                </a:solidFill>
                <a:latin typeface="Oswald"/>
                <a:ea typeface="Oswald"/>
                <a:cs typeface="Oswald"/>
                <a:sym typeface="Oswald"/>
              </a:rPr>
              <a:t>It is the third year that I participate with the children. It was wonderful, and the children enjoyed every activity.</a:t>
            </a:r>
            <a:r>
              <a:rPr lang="en-GB">
                <a:solidFill>
                  <a:srgbClr val="FFFFFF"/>
                </a:solidFill>
                <a:latin typeface="Oswald"/>
                <a:ea typeface="Oswald"/>
                <a:cs typeface="Oswald"/>
                <a:sym typeface="Oswald"/>
              </a:rPr>
              <a:t>"</a:t>
            </a:r>
          </a:p>
        </p:txBody>
      </p:sp>
      <p:sp>
        <p:nvSpPr>
          <p:cNvPr id="684" name="Google Shape;684;p32"/>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2" name="Imagine 7" descr="O imagine care conține text, semn, aliment&#10;&#10;Descriere generată automat">
            <a:extLst>
              <a:ext uri="{FF2B5EF4-FFF2-40B4-BE49-F238E27FC236}">
                <a16:creationId xmlns:a16="http://schemas.microsoft.com/office/drawing/2014/main" id="{5D0B961D-B0C3-BCD4-E284-63A5D42D7EF1}"/>
              </a:ext>
            </a:extLst>
          </p:cNvPr>
          <p:cNvPicPr>
            <a:picLocks noChangeAspect="1"/>
          </p:cNvPicPr>
          <p:nvPr/>
        </p:nvPicPr>
        <p:blipFill>
          <a:blip r:embed="rId3"/>
          <a:stretch>
            <a:fillRect/>
          </a:stretch>
        </p:blipFill>
        <p:spPr>
          <a:xfrm>
            <a:off x="86760" y="88672"/>
            <a:ext cx="564405" cy="75127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51AC9696-8464-68BB-0E41-BEE728779E2D}"/>
              </a:ext>
            </a:extLst>
          </p:cNvPr>
          <p:cNvPicPr>
            <a:picLocks noChangeAspect="1"/>
          </p:cNvPicPr>
          <p:nvPr/>
        </p:nvPicPr>
        <p:blipFill>
          <a:blip r:embed="rId4"/>
          <a:stretch>
            <a:fillRect/>
          </a:stretch>
        </p:blipFill>
        <p:spPr>
          <a:xfrm>
            <a:off x="3897339" y="0"/>
            <a:ext cx="1276298" cy="751271"/>
          </a:xfrm>
          <a:prstGeom prst="rect">
            <a:avLst/>
          </a:prstGeom>
        </p:spPr>
      </p:pic>
      <p:pic>
        <p:nvPicPr>
          <p:cNvPr id="4" name="Picture 3">
            <a:extLst>
              <a:ext uri="{FF2B5EF4-FFF2-40B4-BE49-F238E27FC236}">
                <a16:creationId xmlns:a16="http://schemas.microsoft.com/office/drawing/2014/main" id="{DF2FA8B4-6139-DDC8-78BB-3A73E60CC49F}"/>
              </a:ext>
            </a:extLst>
          </p:cNvPr>
          <p:cNvPicPr>
            <a:picLocks noChangeAspect="1"/>
          </p:cNvPicPr>
          <p:nvPr/>
        </p:nvPicPr>
        <p:blipFill>
          <a:blip r:embed="rId5"/>
          <a:stretch>
            <a:fillRect/>
          </a:stretch>
        </p:blipFill>
        <p:spPr>
          <a:xfrm>
            <a:off x="7247467" y="164514"/>
            <a:ext cx="2156709" cy="586757"/>
          </a:xfrm>
          <a:prstGeom prst="rect">
            <a:avLst/>
          </a:prstGeom>
        </p:spPr>
      </p:pic>
      <p:sp>
        <p:nvSpPr>
          <p:cNvPr id="5" name="Google Shape;683;p32">
            <a:extLst>
              <a:ext uri="{FF2B5EF4-FFF2-40B4-BE49-F238E27FC236}">
                <a16:creationId xmlns:a16="http://schemas.microsoft.com/office/drawing/2014/main" id="{D23902D0-C974-AC0C-8EC4-410204316A4F}"/>
              </a:ext>
            </a:extLst>
          </p:cNvPr>
          <p:cNvSpPr txBox="1">
            <a:spLocks/>
          </p:cNvSpPr>
          <p:nvPr/>
        </p:nvSpPr>
        <p:spPr>
          <a:xfrm>
            <a:off x="97516" y="3017871"/>
            <a:ext cx="4225596" cy="2012610"/>
          </a:xfrm>
          <a:prstGeom prst="rect">
            <a:avLst/>
          </a:prstGeom>
          <a:noFill/>
          <a:ln>
            <a:solidFill>
              <a:schemeClr val="accent4">
                <a:lumMod val="60000"/>
                <a:lumOff val="40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just">
              <a:buFont typeface="Source Sans Pro"/>
              <a:buNone/>
            </a:pPr>
            <a:r>
              <a:rPr lang="en-GB">
                <a:solidFill>
                  <a:srgbClr val="FFFFFF"/>
                </a:solidFill>
                <a:latin typeface="Oswald"/>
                <a:ea typeface="Oswald"/>
                <a:cs typeface="Oswald"/>
                <a:sym typeface="Oswald"/>
              </a:rPr>
              <a:t>"</a:t>
            </a:r>
            <a:r>
              <a:rPr lang="en-US">
                <a:solidFill>
                  <a:srgbClr val="FFFFFF"/>
                </a:solidFill>
                <a:latin typeface="Oswald"/>
                <a:ea typeface="Oswald"/>
                <a:cs typeface="Oswald"/>
                <a:sym typeface="Oswald"/>
              </a:rPr>
              <a:t>Very useful materials, the information provided is also applicable during the course hours. Interesting activities, which aroused the students' curiosity, and they got involved with enthusiasm. Congratulations</a:t>
            </a:r>
            <a:r>
              <a:rPr lang="en-GB">
                <a:solidFill>
                  <a:srgbClr val="FFFFFF"/>
                </a:solidFill>
                <a:latin typeface="Oswald"/>
                <a:ea typeface="Oswald"/>
                <a:cs typeface="Oswald"/>
                <a:sym typeface="Oswald"/>
              </a:rPr>
              <a:t>!"</a:t>
            </a:r>
          </a:p>
        </p:txBody>
      </p:sp>
      <p:sp>
        <p:nvSpPr>
          <p:cNvPr id="7" name="TextBox 6">
            <a:extLst>
              <a:ext uri="{FF2B5EF4-FFF2-40B4-BE49-F238E27FC236}">
                <a16:creationId xmlns:a16="http://schemas.microsoft.com/office/drawing/2014/main" id="{9FA0A56E-D0F2-27EB-AA7A-D1CC2B10CA44}"/>
              </a:ext>
            </a:extLst>
          </p:cNvPr>
          <p:cNvSpPr txBox="1"/>
          <p:nvPr/>
        </p:nvSpPr>
        <p:spPr>
          <a:xfrm>
            <a:off x="4468081" y="2006303"/>
            <a:ext cx="4578402" cy="1437295"/>
          </a:xfrm>
          <a:prstGeom prst="rect">
            <a:avLst/>
          </a:prstGeom>
          <a:noFill/>
          <a:ln>
            <a:solidFill>
              <a:schemeClr val="accent4">
                <a:lumMod val="60000"/>
                <a:lumOff val="40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lgn="just">
              <a:spcBef>
                <a:spcPts val="600"/>
              </a:spcBef>
              <a:buClr>
                <a:schemeClr val="dk1"/>
              </a:buClr>
              <a:buSzPts val="2000"/>
              <a:buFont typeface="Source Sans Pro"/>
              <a:buNone/>
              <a:defRPr sz="2000">
                <a:solidFill>
                  <a:srgbClr val="FFFFFF"/>
                </a:solidFill>
                <a:latin typeface="Oswald"/>
                <a:ea typeface="Oswald"/>
                <a:cs typeface="Oswald"/>
              </a:defRPr>
            </a:lvl1pPr>
            <a:lvl2pPr marL="914400" indent="-342900">
              <a:buClr>
                <a:schemeClr val="dk1"/>
              </a:buClr>
              <a:buSzPts val="1800"/>
              <a:buFont typeface="Source Sans Pro"/>
              <a:buChar char="◉"/>
              <a:defRPr sz="1800">
                <a:solidFill>
                  <a:schemeClr val="dk1"/>
                </a:solidFill>
                <a:latin typeface="Source Sans Pro"/>
                <a:ea typeface="Source Sans Pro"/>
                <a:cs typeface="Source Sans Pro"/>
              </a:defRPr>
            </a:lvl2pPr>
            <a:lvl3pPr marL="1371600" indent="-342900">
              <a:buClr>
                <a:schemeClr val="dk1"/>
              </a:buClr>
              <a:buSzPts val="1800"/>
              <a:buFont typeface="Source Sans Pro"/>
              <a:buChar char="■"/>
              <a:defRPr sz="1800">
                <a:solidFill>
                  <a:schemeClr val="dk1"/>
                </a:solidFill>
                <a:latin typeface="Source Sans Pro"/>
                <a:ea typeface="Source Sans Pro"/>
                <a:cs typeface="Source Sans Pro"/>
              </a:defRPr>
            </a:lvl3pPr>
            <a:lvl4pPr marL="1828800" indent="-342900">
              <a:buClr>
                <a:schemeClr val="dk1"/>
              </a:buClr>
              <a:buSzPts val="1800"/>
              <a:buFont typeface="Source Sans Pro"/>
              <a:buChar char="●"/>
              <a:defRPr sz="1800">
                <a:solidFill>
                  <a:schemeClr val="dk1"/>
                </a:solidFill>
                <a:latin typeface="Source Sans Pro"/>
                <a:ea typeface="Source Sans Pro"/>
                <a:cs typeface="Source Sans Pro"/>
              </a:defRPr>
            </a:lvl4pPr>
            <a:lvl5pPr marL="2286000" indent="-342900">
              <a:buClr>
                <a:schemeClr val="dk1"/>
              </a:buClr>
              <a:buSzPts val="1800"/>
              <a:buFont typeface="Source Sans Pro"/>
              <a:buChar char="○"/>
              <a:defRPr sz="1800">
                <a:solidFill>
                  <a:schemeClr val="dk1"/>
                </a:solidFill>
                <a:latin typeface="Source Sans Pro"/>
                <a:ea typeface="Source Sans Pro"/>
                <a:cs typeface="Source Sans Pro"/>
              </a:defRPr>
            </a:lvl5pPr>
            <a:lvl6pPr marL="2743200" indent="-342900">
              <a:buClr>
                <a:schemeClr val="dk1"/>
              </a:buClr>
              <a:buSzPts val="1800"/>
              <a:buFont typeface="Source Sans Pro"/>
              <a:buChar char="■"/>
              <a:defRPr sz="1800">
                <a:solidFill>
                  <a:schemeClr val="dk1"/>
                </a:solidFill>
                <a:latin typeface="Source Sans Pro"/>
                <a:ea typeface="Source Sans Pro"/>
                <a:cs typeface="Source Sans Pro"/>
              </a:defRPr>
            </a:lvl6pPr>
            <a:lvl7pPr marL="3200400" indent="-342900">
              <a:buClr>
                <a:schemeClr val="dk1"/>
              </a:buClr>
              <a:buSzPts val="1800"/>
              <a:buFont typeface="Source Sans Pro"/>
              <a:buChar char="●"/>
              <a:defRPr sz="1800">
                <a:solidFill>
                  <a:schemeClr val="dk1"/>
                </a:solidFill>
                <a:latin typeface="Source Sans Pro"/>
                <a:ea typeface="Source Sans Pro"/>
                <a:cs typeface="Source Sans Pro"/>
              </a:defRPr>
            </a:lvl7pPr>
            <a:lvl8pPr marL="3657600" indent="-342900">
              <a:buClr>
                <a:schemeClr val="dk1"/>
              </a:buClr>
              <a:buSzPts val="1800"/>
              <a:buFont typeface="Source Sans Pro"/>
              <a:buChar char="○"/>
              <a:defRPr sz="1800">
                <a:solidFill>
                  <a:schemeClr val="dk1"/>
                </a:solidFill>
                <a:latin typeface="Source Sans Pro"/>
                <a:ea typeface="Source Sans Pro"/>
                <a:cs typeface="Source Sans Pro"/>
              </a:defRPr>
            </a:lvl8pPr>
            <a:lvl9pPr marL="4114800" indent="-342900">
              <a:buClr>
                <a:schemeClr val="dk1"/>
              </a:buClr>
              <a:buSzPts val="1800"/>
              <a:buFont typeface="Source Sans Pro"/>
              <a:buChar char="■"/>
              <a:defRPr sz="1800">
                <a:solidFill>
                  <a:schemeClr val="dk1"/>
                </a:solidFill>
                <a:latin typeface="Source Sans Pro"/>
                <a:ea typeface="Source Sans Pro"/>
                <a:cs typeface="Source Sans Pro"/>
              </a:defRPr>
            </a:lvl9pPr>
          </a:lstStyle>
          <a:p>
            <a:r>
              <a:rPr lang="en-GB">
                <a:solidFill>
                  <a:srgbClr val="FFFFFF"/>
                </a:solidFill>
                <a:latin typeface="Oswald"/>
                <a:ea typeface="Oswald"/>
                <a:cs typeface="Oswald"/>
                <a:sym typeface="Oswald"/>
              </a:rPr>
              <a:t>“</a:t>
            </a:r>
            <a:r>
              <a:rPr lang="en-US">
                <a:solidFill>
                  <a:srgbClr val="FFFFFF"/>
                </a:solidFill>
                <a:latin typeface="Oswald"/>
                <a:ea typeface="Oswald"/>
                <a:cs typeface="Oswald"/>
                <a:sym typeface="Oswald"/>
              </a:rPr>
              <a:t>A</a:t>
            </a:r>
            <a:r>
              <a:rPr lang="en-US"/>
              <a:t> very good collaboration, an interesting experience for both the children and for me and the parents, an initiative that will change our lives for the better</a:t>
            </a:r>
            <a:r>
              <a:rPr lang="en-GB"/>
              <a:t>!</a:t>
            </a:r>
            <a:r>
              <a:rPr lang="en-GB">
                <a:solidFill>
                  <a:srgbClr val="FFFFFF"/>
                </a:solidFill>
                <a:latin typeface="Oswald"/>
                <a:ea typeface="Oswald"/>
                <a:cs typeface="Oswald"/>
                <a:sym typeface="Oswald"/>
              </a:rPr>
              <a:t>"</a:t>
            </a:r>
            <a:endParaRPr lang="en-GB"/>
          </a:p>
        </p:txBody>
      </p:sp>
      <p:sp>
        <p:nvSpPr>
          <p:cNvPr id="6" name="TextBox 5">
            <a:extLst>
              <a:ext uri="{FF2B5EF4-FFF2-40B4-BE49-F238E27FC236}">
                <a16:creationId xmlns:a16="http://schemas.microsoft.com/office/drawing/2014/main" id="{875F694D-7247-3F50-058F-886B5FE934AD}"/>
              </a:ext>
            </a:extLst>
          </p:cNvPr>
          <p:cNvSpPr txBox="1"/>
          <p:nvPr/>
        </p:nvSpPr>
        <p:spPr>
          <a:xfrm>
            <a:off x="4468081" y="3591352"/>
            <a:ext cx="4578402" cy="1437295"/>
          </a:xfrm>
          <a:prstGeom prst="rect">
            <a:avLst/>
          </a:prstGeom>
          <a:noFill/>
          <a:ln>
            <a:solidFill>
              <a:schemeClr val="accent4">
                <a:lumMod val="60000"/>
                <a:lumOff val="40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algn="just">
              <a:spcBef>
                <a:spcPts val="600"/>
              </a:spcBef>
              <a:buClr>
                <a:schemeClr val="dk1"/>
              </a:buClr>
              <a:buSzPts val="2000"/>
              <a:buFont typeface="Source Sans Pro"/>
              <a:buNone/>
              <a:defRPr sz="2000">
                <a:solidFill>
                  <a:srgbClr val="FFFFFF"/>
                </a:solidFill>
                <a:latin typeface="Oswald"/>
                <a:ea typeface="Oswald"/>
                <a:cs typeface="Oswald"/>
              </a:defRPr>
            </a:lvl1pPr>
            <a:lvl2pPr marL="914400" indent="-342900">
              <a:buClr>
                <a:schemeClr val="dk1"/>
              </a:buClr>
              <a:buSzPts val="1800"/>
              <a:buFont typeface="Source Sans Pro"/>
              <a:buChar char="◉"/>
              <a:defRPr sz="1800">
                <a:solidFill>
                  <a:schemeClr val="dk1"/>
                </a:solidFill>
                <a:latin typeface="Source Sans Pro"/>
                <a:ea typeface="Source Sans Pro"/>
                <a:cs typeface="Source Sans Pro"/>
              </a:defRPr>
            </a:lvl2pPr>
            <a:lvl3pPr marL="1371600" indent="-342900">
              <a:buClr>
                <a:schemeClr val="dk1"/>
              </a:buClr>
              <a:buSzPts val="1800"/>
              <a:buFont typeface="Source Sans Pro"/>
              <a:buChar char="■"/>
              <a:defRPr sz="1800">
                <a:solidFill>
                  <a:schemeClr val="dk1"/>
                </a:solidFill>
                <a:latin typeface="Source Sans Pro"/>
                <a:ea typeface="Source Sans Pro"/>
                <a:cs typeface="Source Sans Pro"/>
              </a:defRPr>
            </a:lvl3pPr>
            <a:lvl4pPr marL="1828800" indent="-342900">
              <a:buClr>
                <a:schemeClr val="dk1"/>
              </a:buClr>
              <a:buSzPts val="1800"/>
              <a:buFont typeface="Source Sans Pro"/>
              <a:buChar char="●"/>
              <a:defRPr sz="1800">
                <a:solidFill>
                  <a:schemeClr val="dk1"/>
                </a:solidFill>
                <a:latin typeface="Source Sans Pro"/>
                <a:ea typeface="Source Sans Pro"/>
                <a:cs typeface="Source Sans Pro"/>
              </a:defRPr>
            </a:lvl4pPr>
            <a:lvl5pPr marL="2286000" indent="-342900">
              <a:buClr>
                <a:schemeClr val="dk1"/>
              </a:buClr>
              <a:buSzPts val="1800"/>
              <a:buFont typeface="Source Sans Pro"/>
              <a:buChar char="○"/>
              <a:defRPr sz="1800">
                <a:solidFill>
                  <a:schemeClr val="dk1"/>
                </a:solidFill>
                <a:latin typeface="Source Sans Pro"/>
                <a:ea typeface="Source Sans Pro"/>
                <a:cs typeface="Source Sans Pro"/>
              </a:defRPr>
            </a:lvl5pPr>
            <a:lvl6pPr marL="2743200" indent="-342900">
              <a:buClr>
                <a:schemeClr val="dk1"/>
              </a:buClr>
              <a:buSzPts val="1800"/>
              <a:buFont typeface="Source Sans Pro"/>
              <a:buChar char="■"/>
              <a:defRPr sz="1800">
                <a:solidFill>
                  <a:schemeClr val="dk1"/>
                </a:solidFill>
                <a:latin typeface="Source Sans Pro"/>
                <a:ea typeface="Source Sans Pro"/>
                <a:cs typeface="Source Sans Pro"/>
              </a:defRPr>
            </a:lvl6pPr>
            <a:lvl7pPr marL="3200400" indent="-342900">
              <a:buClr>
                <a:schemeClr val="dk1"/>
              </a:buClr>
              <a:buSzPts val="1800"/>
              <a:buFont typeface="Source Sans Pro"/>
              <a:buChar char="●"/>
              <a:defRPr sz="1800">
                <a:solidFill>
                  <a:schemeClr val="dk1"/>
                </a:solidFill>
                <a:latin typeface="Source Sans Pro"/>
                <a:ea typeface="Source Sans Pro"/>
                <a:cs typeface="Source Sans Pro"/>
              </a:defRPr>
            </a:lvl7pPr>
            <a:lvl8pPr marL="3657600" indent="-342900">
              <a:buClr>
                <a:schemeClr val="dk1"/>
              </a:buClr>
              <a:buSzPts val="1800"/>
              <a:buFont typeface="Source Sans Pro"/>
              <a:buChar char="○"/>
              <a:defRPr sz="1800">
                <a:solidFill>
                  <a:schemeClr val="dk1"/>
                </a:solidFill>
                <a:latin typeface="Source Sans Pro"/>
                <a:ea typeface="Source Sans Pro"/>
                <a:cs typeface="Source Sans Pro"/>
              </a:defRPr>
            </a:lvl8pPr>
            <a:lvl9pPr marL="4114800" indent="-342900">
              <a:buClr>
                <a:schemeClr val="dk1"/>
              </a:buClr>
              <a:buSzPts val="1800"/>
              <a:buFont typeface="Source Sans Pro"/>
              <a:buChar char="■"/>
              <a:defRPr sz="1800">
                <a:solidFill>
                  <a:schemeClr val="dk1"/>
                </a:solidFill>
                <a:latin typeface="Source Sans Pro"/>
                <a:ea typeface="Source Sans Pro"/>
                <a:cs typeface="Source Sans Pro"/>
              </a:defRPr>
            </a:lvl9pPr>
          </a:lstStyle>
          <a:p>
            <a:r>
              <a:rPr lang="en-GB">
                <a:solidFill>
                  <a:srgbClr val="FFFFFF"/>
                </a:solidFill>
                <a:latin typeface="Oswald"/>
                <a:ea typeface="Oswald"/>
                <a:cs typeface="Oswald"/>
                <a:sym typeface="Oswald"/>
              </a:rPr>
              <a:t>“</a:t>
            </a:r>
            <a:r>
              <a:rPr lang="en-US">
                <a:solidFill>
                  <a:srgbClr val="FFFFFF"/>
                </a:solidFill>
                <a:latin typeface="Oswald"/>
                <a:ea typeface="Oswald"/>
                <a:cs typeface="Oswald"/>
                <a:sym typeface="Oswald"/>
              </a:rPr>
              <a:t>The proposed activities, the materials made available, the attractive themes, EVERYTHING gives us the opportunity to say: Thank you! You are amazing!</a:t>
            </a:r>
            <a:r>
              <a:rPr lang="en-GB">
                <a:solidFill>
                  <a:srgbClr val="FFFFFF"/>
                </a:solidFill>
                <a:latin typeface="Oswald"/>
                <a:ea typeface="Oswald"/>
                <a:cs typeface="Oswald"/>
                <a:sym typeface="Oswald"/>
              </a:rPr>
              <a:t>"</a:t>
            </a:r>
            <a:endParaRPr lang="en-GB"/>
          </a:p>
        </p:txBody>
      </p:sp>
      <p:sp>
        <p:nvSpPr>
          <p:cNvPr id="8" name="Google Shape;683;p32">
            <a:extLst>
              <a:ext uri="{FF2B5EF4-FFF2-40B4-BE49-F238E27FC236}">
                <a16:creationId xmlns:a16="http://schemas.microsoft.com/office/drawing/2014/main" id="{663E8620-D5DC-D1E1-7FE4-7DE2EEA1C7A2}"/>
              </a:ext>
            </a:extLst>
          </p:cNvPr>
          <p:cNvSpPr txBox="1">
            <a:spLocks/>
          </p:cNvSpPr>
          <p:nvPr/>
        </p:nvSpPr>
        <p:spPr>
          <a:xfrm>
            <a:off x="4468081" y="1089028"/>
            <a:ext cx="4225596" cy="751271"/>
          </a:xfrm>
          <a:prstGeom prst="rect">
            <a:avLst/>
          </a:prstGeom>
          <a:noFill/>
          <a:ln>
            <a:solidFill>
              <a:schemeClr val="accent4">
                <a:lumMod val="60000"/>
                <a:lumOff val="40000"/>
              </a:schemeClr>
            </a:solid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just">
              <a:buFont typeface="Source Sans Pro"/>
              <a:buNone/>
            </a:pPr>
            <a:r>
              <a:rPr lang="en-GB">
                <a:solidFill>
                  <a:srgbClr val="FFFFFF"/>
                </a:solidFill>
                <a:latin typeface="Oswald"/>
                <a:ea typeface="Oswald"/>
                <a:cs typeface="Oswald"/>
                <a:sym typeface="Oswald"/>
              </a:rPr>
              <a:t>"</a:t>
            </a:r>
            <a:r>
              <a:rPr lang="en-US">
                <a:solidFill>
                  <a:srgbClr val="FFFFFF"/>
                </a:solidFill>
                <a:latin typeface="Oswald"/>
                <a:ea typeface="Oswald"/>
                <a:cs typeface="Oswald"/>
                <a:sym typeface="Oswald"/>
              </a:rPr>
              <a:t>Both the kids and I enjoyed the activities and we can't wait to participate in more.</a:t>
            </a:r>
            <a:r>
              <a:rPr lang="en-GB">
                <a:solidFill>
                  <a:srgbClr val="FFFFFF"/>
                </a:solidFill>
                <a:latin typeface="Oswald"/>
                <a:ea typeface="Oswald"/>
                <a:cs typeface="Oswald"/>
                <a:sym typeface="Oswald"/>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 name="Picture 6" descr="A group of kids jumping in the air&#10;&#10;Description automatically generated">
            <a:extLst>
              <a:ext uri="{FF2B5EF4-FFF2-40B4-BE49-F238E27FC236}">
                <a16:creationId xmlns:a16="http://schemas.microsoft.com/office/drawing/2014/main" id="{258FB7B8-7434-D9D3-4B98-1C7EDB237D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73" b="91611" l="5939" r="93314">
                        <a14:foregroundMark x1="9551" y1="16285" x2="12915" y2="22207"/>
                        <a14:foregroundMark x1="62998" y1="4477" x2="66071" y2="18364"/>
                        <a14:foregroundMark x1="66071" y1="18364" x2="70224" y2="18893"/>
                        <a14:foregroundMark x1="89992" y1="10610" x2="91944" y2="10398"/>
                        <a14:foregroundMark x1="86088" y1="65421" x2="91611" y2="54741"/>
                        <a14:foregroundMark x1="91611" y1="54741" x2="84593" y2="66126"/>
                        <a14:foregroundMark x1="84593" y1="66126" x2="55316" y2="75714"/>
                        <a14:foregroundMark x1="55316" y1="75714" x2="49543" y2="60733"/>
                        <a14:foregroundMark x1="49543" y1="60733" x2="30565" y2="71872"/>
                        <a14:foregroundMark x1="30565" y1="71872" x2="23837" y2="90976"/>
                        <a14:foregroundMark x1="23837" y1="90976" x2="33762" y2="91646"/>
                        <a14:foregroundMark x1="7641" y1="13923" x2="14452" y2="27529"/>
                        <a14:foregroundMark x1="14452" y1="27529" x2="14369" y2="15333"/>
                        <a14:foregroundMark x1="14369" y1="15333" x2="5939" y2="11103"/>
                        <a14:foregroundMark x1="7060" y1="16532" x2="12915" y2="23863"/>
                        <a14:foregroundMark x1="35465" y1="16038" x2="36005" y2="16778"/>
                        <a14:foregroundMark x1="88870" y1="7543" x2="88580" y2="9200"/>
                        <a14:foregroundMark x1="57434" y1="3525" x2="71885" y2="24780"/>
                        <a14:foregroundMark x1="33762" y1="16990" x2="46595" y2="22207"/>
                        <a14:foregroundMark x1="46595" y1="22207" x2="46595" y2="22418"/>
                        <a14:foregroundMark x1="65199" y1="2820" x2="64950" y2="2608"/>
                        <a14:foregroundMark x1="89992" y1="8495" x2="93314" y2="12055"/>
                      </a14:backgroundRemoval>
                    </a14:imgEffect>
                  </a14:imgLayer>
                </a14:imgProps>
              </a:ext>
            </a:extLst>
          </a:blip>
          <a:stretch>
            <a:fillRect/>
          </a:stretch>
        </p:blipFill>
        <p:spPr>
          <a:xfrm>
            <a:off x="1201386" y="652143"/>
            <a:ext cx="3496094" cy="4118945"/>
          </a:xfrm>
          <a:prstGeom prst="rect">
            <a:avLst/>
          </a:prstGeom>
        </p:spPr>
      </p:pic>
      <p:sp>
        <p:nvSpPr>
          <p:cNvPr id="719" name="Google Shape;719;p35"/>
          <p:cNvSpPr txBox="1">
            <a:spLocks noGrp="1"/>
          </p:cNvSpPr>
          <p:nvPr>
            <p:ph type="ctrTitle" idx="4294967295"/>
          </p:nvPr>
        </p:nvSpPr>
        <p:spPr>
          <a:xfrm>
            <a:off x="5023263" y="1888179"/>
            <a:ext cx="4700145" cy="2202288"/>
          </a:xfrm>
          <a:prstGeom prst="rect">
            <a:avLst/>
          </a:prstGeom>
        </p:spPr>
        <p:txBody>
          <a:bodyPr spcFirstLastPara="1" wrap="square" lIns="91425" tIns="91425" rIns="91425" bIns="91425" anchor="b" anchorCtr="0">
            <a:noAutofit/>
          </a:bodyPr>
          <a:lstStyle/>
          <a:p>
            <a:pPr algn="ctr"/>
            <a:r>
              <a:rPr lang="en-GB" altLang="en-US" sz="4000" b="1">
                <a:solidFill>
                  <a:srgbClr val="00B0F0"/>
                </a:solidFill>
                <a:latin typeface="Roboto Slab Regular"/>
                <a:ea typeface="Roboto Slab Regular"/>
              </a:rPr>
              <a:t>WE WILL </a:t>
            </a:r>
            <a:br>
              <a:rPr lang="ro-RO" altLang="en-US" sz="4000" b="1">
                <a:solidFill>
                  <a:srgbClr val="00B0F0"/>
                </a:solidFill>
                <a:latin typeface="Roboto Slab Regular"/>
                <a:ea typeface="Roboto Slab Regular"/>
              </a:rPr>
            </a:br>
            <a:r>
              <a:rPr lang="en-GB" altLang="en-US" sz="4000" b="1">
                <a:solidFill>
                  <a:srgbClr val="00B0F0"/>
                </a:solidFill>
                <a:latin typeface="Roboto Slab Regular"/>
                <a:ea typeface="Roboto Slab Regular"/>
              </a:rPr>
              <a:t>CONTINUE TOGETHER!</a:t>
            </a:r>
            <a:endParaRPr lang="en-GB" sz="4400"/>
          </a:p>
        </p:txBody>
      </p:sp>
      <p:sp>
        <p:nvSpPr>
          <p:cNvPr id="721" name="Google Shape;721;p35"/>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2" name="Imagine 7" descr="O imagine care conține text, semn, aliment&#10;&#10;Descriere generată automat">
            <a:extLst>
              <a:ext uri="{FF2B5EF4-FFF2-40B4-BE49-F238E27FC236}">
                <a16:creationId xmlns:a16="http://schemas.microsoft.com/office/drawing/2014/main" id="{D374574B-019D-76A1-29FA-04DB749F95F4}"/>
              </a:ext>
            </a:extLst>
          </p:cNvPr>
          <p:cNvPicPr>
            <a:picLocks noChangeAspect="1"/>
          </p:cNvPicPr>
          <p:nvPr/>
        </p:nvPicPr>
        <p:blipFill>
          <a:blip r:embed="rId5"/>
          <a:stretch>
            <a:fillRect/>
          </a:stretch>
        </p:blipFill>
        <p:spPr>
          <a:xfrm>
            <a:off x="86760" y="88672"/>
            <a:ext cx="564405" cy="75127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D09F686D-3D90-F1E9-DD2E-FABA834A781D}"/>
              </a:ext>
            </a:extLst>
          </p:cNvPr>
          <p:cNvPicPr>
            <a:picLocks noChangeAspect="1"/>
          </p:cNvPicPr>
          <p:nvPr/>
        </p:nvPicPr>
        <p:blipFill>
          <a:blip r:embed="rId6"/>
          <a:stretch>
            <a:fillRect/>
          </a:stretch>
        </p:blipFill>
        <p:spPr>
          <a:xfrm>
            <a:off x="3897339" y="0"/>
            <a:ext cx="1276298" cy="751271"/>
          </a:xfrm>
          <a:prstGeom prst="rect">
            <a:avLst/>
          </a:prstGeom>
        </p:spPr>
      </p:pic>
      <p:pic>
        <p:nvPicPr>
          <p:cNvPr id="4" name="Picture 3">
            <a:extLst>
              <a:ext uri="{FF2B5EF4-FFF2-40B4-BE49-F238E27FC236}">
                <a16:creationId xmlns:a16="http://schemas.microsoft.com/office/drawing/2014/main" id="{D8F4B9F9-F530-F50C-F142-8FF3C69C5D4F}"/>
              </a:ext>
            </a:extLst>
          </p:cNvPr>
          <p:cNvPicPr>
            <a:picLocks noChangeAspect="1"/>
          </p:cNvPicPr>
          <p:nvPr/>
        </p:nvPicPr>
        <p:blipFill>
          <a:blip r:embed="rId7"/>
          <a:stretch>
            <a:fillRect/>
          </a:stretch>
        </p:blipFill>
        <p:spPr>
          <a:xfrm>
            <a:off x="7247467" y="164514"/>
            <a:ext cx="2156709" cy="58675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3" name="Google Shape;473;p1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10" name="Rectangle 9">
            <a:extLst>
              <a:ext uri="{FF2B5EF4-FFF2-40B4-BE49-F238E27FC236}">
                <a16:creationId xmlns:a16="http://schemas.microsoft.com/office/drawing/2014/main" id="{76461527-9FFA-653D-2E9E-2CAF0A045356}"/>
              </a:ext>
            </a:extLst>
          </p:cNvPr>
          <p:cNvSpPr/>
          <p:nvPr/>
        </p:nvSpPr>
        <p:spPr>
          <a:xfrm>
            <a:off x="86761" y="96984"/>
            <a:ext cx="564405" cy="83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11" name="Rectangle 10">
            <a:extLst>
              <a:ext uri="{FF2B5EF4-FFF2-40B4-BE49-F238E27FC236}">
                <a16:creationId xmlns:a16="http://schemas.microsoft.com/office/drawing/2014/main" id="{54F200BD-C7F2-0500-9DCA-EC5A4580E641}"/>
              </a:ext>
            </a:extLst>
          </p:cNvPr>
          <p:cNvSpPr/>
          <p:nvPr/>
        </p:nvSpPr>
        <p:spPr>
          <a:xfrm>
            <a:off x="7039629" y="273749"/>
            <a:ext cx="1783644" cy="619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pic>
        <p:nvPicPr>
          <p:cNvPr id="12" name="Imagine 7" descr="O imagine care conține text, semn, aliment&#10;&#10;Descriere generată automat">
            <a:extLst>
              <a:ext uri="{FF2B5EF4-FFF2-40B4-BE49-F238E27FC236}">
                <a16:creationId xmlns:a16="http://schemas.microsoft.com/office/drawing/2014/main" id="{D7554FE7-8894-6378-F3F7-9C9C9B974307}"/>
              </a:ext>
            </a:extLst>
          </p:cNvPr>
          <p:cNvPicPr>
            <a:picLocks noChangeAspect="1"/>
          </p:cNvPicPr>
          <p:nvPr/>
        </p:nvPicPr>
        <p:blipFill>
          <a:blip r:embed="rId3"/>
          <a:stretch>
            <a:fillRect/>
          </a:stretch>
        </p:blipFill>
        <p:spPr>
          <a:xfrm>
            <a:off x="112889" y="172826"/>
            <a:ext cx="564405" cy="706104"/>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A0EF968-AE55-1EBD-669D-7C8B1B1CC97C}"/>
              </a:ext>
            </a:extLst>
          </p:cNvPr>
          <p:cNvPicPr>
            <a:picLocks noChangeAspect="1"/>
          </p:cNvPicPr>
          <p:nvPr/>
        </p:nvPicPr>
        <p:blipFill>
          <a:blip r:embed="rId4"/>
          <a:stretch>
            <a:fillRect/>
          </a:stretch>
        </p:blipFill>
        <p:spPr>
          <a:xfrm>
            <a:off x="3897339" y="8312"/>
            <a:ext cx="1276298" cy="751271"/>
          </a:xfrm>
          <a:prstGeom prst="rect">
            <a:avLst/>
          </a:prstGeom>
        </p:spPr>
      </p:pic>
      <p:pic>
        <p:nvPicPr>
          <p:cNvPr id="14" name="Picture 13">
            <a:extLst>
              <a:ext uri="{FF2B5EF4-FFF2-40B4-BE49-F238E27FC236}">
                <a16:creationId xmlns:a16="http://schemas.microsoft.com/office/drawing/2014/main" id="{B05EA32C-C8F3-334A-9CD3-BCBF6ED09B6A}"/>
              </a:ext>
            </a:extLst>
          </p:cNvPr>
          <p:cNvPicPr>
            <a:picLocks noChangeAspect="1"/>
          </p:cNvPicPr>
          <p:nvPr/>
        </p:nvPicPr>
        <p:blipFill>
          <a:blip r:embed="rId5"/>
          <a:stretch>
            <a:fillRect/>
          </a:stretch>
        </p:blipFill>
        <p:spPr>
          <a:xfrm>
            <a:off x="7094986" y="232499"/>
            <a:ext cx="2156709" cy="586757"/>
          </a:xfrm>
          <a:prstGeom prst="rect">
            <a:avLst/>
          </a:prstGeom>
        </p:spPr>
      </p:pic>
      <p:sp>
        <p:nvSpPr>
          <p:cNvPr id="15" name="Rectangle 14">
            <a:extLst>
              <a:ext uri="{FF2B5EF4-FFF2-40B4-BE49-F238E27FC236}">
                <a16:creationId xmlns:a16="http://schemas.microsoft.com/office/drawing/2014/main" id="{8C036830-41EE-2E95-8F74-1E737844FCDE}"/>
              </a:ext>
            </a:extLst>
          </p:cNvPr>
          <p:cNvSpPr/>
          <p:nvPr/>
        </p:nvSpPr>
        <p:spPr>
          <a:xfrm>
            <a:off x="0" y="1789792"/>
            <a:ext cx="5937956" cy="2031325"/>
          </a:xfrm>
          <a:prstGeom prst="rect">
            <a:avLst/>
          </a:prstGeom>
          <a:noFill/>
        </p:spPr>
        <p:txBody>
          <a:bodyPr wrap="square" lIns="91440" tIns="45720" rIns="91440" bIns="45720" anchor="t">
            <a:spAutoFit/>
          </a:bodyPr>
          <a:lstStyle/>
          <a:p>
            <a:pPr marL="342900" indent="-342900" algn="just">
              <a:buClr>
                <a:srgbClr val="33CC33"/>
              </a:buClr>
              <a:buSzPts val="1100"/>
              <a:buFont typeface="Wingdings" panose="05000000000000000000" pitchFamily="2" charset="2"/>
              <a:buChar char="ü"/>
            </a:pPr>
            <a:r>
              <a:rPr lang="en-GB" sz="1800" b="1">
                <a:solidFill>
                  <a:schemeClr val="accent2">
                    <a:lumMod val="75000"/>
                  </a:schemeClr>
                </a:solidFill>
                <a:latin typeface="Georgia"/>
              </a:rPr>
              <a:t>To assess the impact and effectiveness of the </a:t>
            </a:r>
            <a:r>
              <a:rPr lang="en-GB" sz="1800" b="1">
                <a:solidFill>
                  <a:schemeClr val="accent2">
                    <a:lumMod val="75000"/>
                  </a:schemeClr>
                </a:solidFill>
                <a:latin typeface="Georgia"/>
                <a:sym typeface="Source Sans Pro"/>
              </a:rPr>
              <a:t>"</a:t>
            </a:r>
            <a:r>
              <a:rPr lang="en-GB" sz="1800" b="1">
                <a:solidFill>
                  <a:schemeClr val="accent2">
                    <a:lumMod val="75000"/>
                  </a:schemeClr>
                </a:solidFill>
                <a:latin typeface="Georgia"/>
              </a:rPr>
              <a:t>I’m living healthy, too!</a:t>
            </a:r>
            <a:r>
              <a:rPr lang="en-GB" sz="1800" b="1">
                <a:solidFill>
                  <a:schemeClr val="accent2">
                    <a:lumMod val="75000"/>
                  </a:schemeClr>
                </a:solidFill>
                <a:latin typeface="Georgia"/>
                <a:sym typeface="Source Sans Pro"/>
              </a:rPr>
              <a:t>"</a:t>
            </a:r>
            <a:r>
              <a:rPr lang="en-GB" sz="1800" b="1">
                <a:solidFill>
                  <a:schemeClr val="accent2">
                    <a:lumMod val="75000"/>
                  </a:schemeClr>
                </a:solidFill>
                <a:latin typeface="Georgia"/>
              </a:rPr>
              <a:t> - SETS national movement between January </a:t>
            </a:r>
            <a:r>
              <a:rPr lang="ro-RO" sz="1800" b="1">
                <a:solidFill>
                  <a:schemeClr val="accent2">
                    <a:lumMod val="75000"/>
                  </a:schemeClr>
                </a:solidFill>
                <a:latin typeface="Georgia"/>
              </a:rPr>
              <a:t>- </a:t>
            </a:r>
            <a:r>
              <a:rPr lang="en-GB" sz="1800" b="1">
                <a:solidFill>
                  <a:schemeClr val="accent2">
                    <a:lumMod val="75000"/>
                  </a:schemeClr>
                </a:solidFill>
                <a:latin typeface="Georgia"/>
              </a:rPr>
              <a:t>June 2023. </a:t>
            </a:r>
            <a:endParaRPr lang="en-GB" sz="1800" b="1">
              <a:solidFill>
                <a:schemeClr val="accent2">
                  <a:lumMod val="75000"/>
                </a:schemeClr>
              </a:solidFill>
              <a:latin typeface="Georgia" panose="02040502050405020303" pitchFamily="18" charset="0"/>
            </a:endParaRPr>
          </a:p>
          <a:p>
            <a:pPr marL="342900" indent="-342900" algn="just">
              <a:buClr>
                <a:srgbClr val="33CC33"/>
              </a:buClr>
              <a:buSzPts val="1100"/>
              <a:buFont typeface="Wingdings" panose="05000000000000000000" pitchFamily="2" charset="2"/>
              <a:buChar char="ü"/>
            </a:pPr>
            <a:r>
              <a:rPr lang="en-GB" sz="1800" b="1">
                <a:solidFill>
                  <a:schemeClr val="accent2">
                    <a:lumMod val="75000"/>
                  </a:schemeClr>
                </a:solidFill>
                <a:latin typeface="Georgia"/>
              </a:rPr>
              <a:t>To assess the power of mobilization through the use of our digital methodologies that has led to a significant impact among the SETS pupils.</a:t>
            </a:r>
          </a:p>
        </p:txBody>
      </p:sp>
      <p:sp>
        <p:nvSpPr>
          <p:cNvPr id="16" name="TextBox 15">
            <a:extLst>
              <a:ext uri="{FF2B5EF4-FFF2-40B4-BE49-F238E27FC236}">
                <a16:creationId xmlns:a16="http://schemas.microsoft.com/office/drawing/2014/main" id="{F485A8A7-E23C-0C26-8EB3-D106733B07B9}"/>
              </a:ext>
            </a:extLst>
          </p:cNvPr>
          <p:cNvSpPr txBox="1"/>
          <p:nvPr/>
        </p:nvSpPr>
        <p:spPr>
          <a:xfrm>
            <a:off x="2033563" y="863865"/>
            <a:ext cx="4577644" cy="400110"/>
          </a:xfrm>
          <a:prstGeom prst="rect">
            <a:avLst/>
          </a:prstGeom>
        </p:spPr>
        <p:txBody>
          <a:bodyPr/>
          <a:lstStyle>
            <a:defPPr marR="0" lvl="0" algn="l" rtl="0">
              <a:lnSpc>
                <a:spcPct val="100000"/>
              </a:lnSpc>
              <a:spcBef>
                <a:spcPts val="0"/>
              </a:spcBef>
              <a:spcAft>
                <a:spcPts val="0"/>
              </a:spcAft>
              <a:defRPr/>
            </a:defPPr>
            <a:lvl1pPr algn="ctr">
              <a:defRPr sz="2000">
                <a:solidFill>
                  <a:srgbClr val="0070C0"/>
                </a:solidFill>
                <a:latin typeface="Georgia" panose="02040502050405020303" pitchFamily="18" charset="0"/>
              </a:defRPr>
            </a:lvl1pPr>
          </a:lstStyle>
          <a:p>
            <a:r>
              <a:rPr lang="en-GB" b="1">
                <a:solidFill>
                  <a:schemeClr val="accent2">
                    <a:lumMod val="75000"/>
                  </a:schemeClr>
                </a:solidFill>
              </a:rPr>
              <a:t>Objective</a:t>
            </a:r>
            <a:r>
              <a:rPr lang="ro-RO" b="1">
                <a:solidFill>
                  <a:schemeClr val="accent2">
                    <a:lumMod val="75000"/>
                  </a:schemeClr>
                </a:solidFill>
              </a:rPr>
              <a:t>s</a:t>
            </a:r>
            <a:endParaRPr lang="en-GB" b="1">
              <a:solidFill>
                <a:schemeClr val="accent2">
                  <a:lumMod val="75000"/>
                </a:schemeClr>
              </a:solidFill>
            </a:endParaRPr>
          </a:p>
        </p:txBody>
      </p:sp>
      <p:pic>
        <p:nvPicPr>
          <p:cNvPr id="5" name="Picture 4" descr="Graphical user interface, application, website&#10;&#10;Description automatically generated">
            <a:extLst>
              <a:ext uri="{FF2B5EF4-FFF2-40B4-BE49-F238E27FC236}">
                <a16:creationId xmlns:a16="http://schemas.microsoft.com/office/drawing/2014/main" id="{6222BF83-4467-3776-BAFE-0F5E1D3B30E8}"/>
              </a:ext>
            </a:extLst>
          </p:cNvPr>
          <p:cNvPicPr>
            <a:picLocks noChangeAspect="1"/>
          </p:cNvPicPr>
          <p:nvPr/>
        </p:nvPicPr>
        <p:blipFill rotWithShape="1">
          <a:blip r:embed="rId6"/>
          <a:srcRect b="7949"/>
          <a:stretch/>
        </p:blipFill>
        <p:spPr>
          <a:xfrm>
            <a:off x="5937956" y="1208868"/>
            <a:ext cx="2961166" cy="2725764"/>
          </a:xfrm>
          <a:prstGeom prst="ellipse">
            <a:avLst/>
          </a:prstGeom>
          <a:ln>
            <a:noFill/>
          </a:ln>
          <a:effectLst>
            <a:softEdge rad="112500"/>
          </a:effectLst>
        </p:spPr>
      </p:pic>
      <p:sp>
        <p:nvSpPr>
          <p:cNvPr id="2" name="Date Placeholder 3">
            <a:extLst>
              <a:ext uri="{FF2B5EF4-FFF2-40B4-BE49-F238E27FC236}">
                <a16:creationId xmlns:a16="http://schemas.microsoft.com/office/drawing/2014/main" id="{236BB2AF-00ED-FE24-C2F4-D594608650EB}"/>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14633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9" name="Google Shape;889;p4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cxnSp>
        <p:nvCxnSpPr>
          <p:cNvPr id="898" name="Google Shape;898;p44"/>
          <p:cNvCxnSpPr/>
          <p:nvPr/>
        </p:nvCxnSpPr>
        <p:spPr>
          <a:xfrm>
            <a:off x="4369950" y="1704505"/>
            <a:ext cx="868500" cy="0"/>
          </a:xfrm>
          <a:prstGeom prst="straightConnector1">
            <a:avLst/>
          </a:prstGeom>
          <a:noFill/>
          <a:ln w="9525" cap="flat" cmpd="sng">
            <a:solidFill>
              <a:schemeClr val="accent1"/>
            </a:solidFill>
            <a:prstDash val="solid"/>
            <a:round/>
            <a:headEnd type="oval" w="med" len="med"/>
            <a:tailEnd type="oval" w="med" len="med"/>
          </a:ln>
        </p:spPr>
      </p:cxnSp>
      <p:cxnSp>
        <p:nvCxnSpPr>
          <p:cNvPr id="900" name="Google Shape;900;p44"/>
          <p:cNvCxnSpPr/>
          <p:nvPr/>
        </p:nvCxnSpPr>
        <p:spPr>
          <a:xfrm>
            <a:off x="4288677" y="2364967"/>
            <a:ext cx="996300" cy="0"/>
          </a:xfrm>
          <a:prstGeom prst="straightConnector1">
            <a:avLst/>
          </a:prstGeom>
          <a:noFill/>
          <a:ln w="9525" cap="flat" cmpd="sng">
            <a:solidFill>
              <a:schemeClr val="accent2"/>
            </a:solidFill>
            <a:prstDash val="solid"/>
            <a:round/>
            <a:headEnd type="oval" w="med" len="med"/>
            <a:tailEnd type="oval" w="med" len="med"/>
          </a:ln>
        </p:spPr>
      </p:cxnSp>
      <p:cxnSp>
        <p:nvCxnSpPr>
          <p:cNvPr id="902" name="Google Shape;902;p44"/>
          <p:cNvCxnSpPr/>
          <p:nvPr/>
        </p:nvCxnSpPr>
        <p:spPr>
          <a:xfrm>
            <a:off x="4060350" y="2962180"/>
            <a:ext cx="1178100" cy="0"/>
          </a:xfrm>
          <a:prstGeom prst="straightConnector1">
            <a:avLst/>
          </a:prstGeom>
          <a:noFill/>
          <a:ln w="9525" cap="flat" cmpd="sng">
            <a:solidFill>
              <a:schemeClr val="accent3"/>
            </a:solidFill>
            <a:prstDash val="solid"/>
            <a:round/>
            <a:headEnd type="oval" w="med" len="med"/>
            <a:tailEnd type="oval" w="med" len="med"/>
          </a:ln>
        </p:spPr>
      </p:cxnSp>
      <p:cxnSp>
        <p:nvCxnSpPr>
          <p:cNvPr id="904" name="Google Shape;904;p44"/>
          <p:cNvCxnSpPr/>
          <p:nvPr/>
        </p:nvCxnSpPr>
        <p:spPr>
          <a:xfrm>
            <a:off x="3905550" y="3419215"/>
            <a:ext cx="1332900" cy="0"/>
          </a:xfrm>
          <a:prstGeom prst="straightConnector1">
            <a:avLst/>
          </a:prstGeom>
          <a:noFill/>
          <a:ln w="9525" cap="flat" cmpd="sng">
            <a:solidFill>
              <a:schemeClr val="accent4"/>
            </a:solidFill>
            <a:prstDash val="solid"/>
            <a:round/>
            <a:headEnd type="oval" w="med" len="med"/>
            <a:tailEnd type="oval" w="med" len="med"/>
          </a:ln>
        </p:spPr>
      </p:cxnSp>
      <p:cxnSp>
        <p:nvCxnSpPr>
          <p:cNvPr id="906" name="Google Shape;906;p44"/>
          <p:cNvCxnSpPr/>
          <p:nvPr/>
        </p:nvCxnSpPr>
        <p:spPr>
          <a:xfrm>
            <a:off x="3783777" y="3975481"/>
            <a:ext cx="1501200" cy="0"/>
          </a:xfrm>
          <a:prstGeom prst="straightConnector1">
            <a:avLst/>
          </a:prstGeom>
          <a:noFill/>
          <a:ln w="9525" cap="flat" cmpd="sng">
            <a:solidFill>
              <a:schemeClr val="accent5"/>
            </a:solidFill>
            <a:prstDash val="solid"/>
            <a:round/>
            <a:headEnd type="oval" w="med" len="med"/>
            <a:tailEnd type="oval" w="med" len="med"/>
          </a:ln>
        </p:spPr>
      </p:cxnSp>
      <p:pic>
        <p:nvPicPr>
          <p:cNvPr id="24" name="Imagine 7" descr="O imagine care conține text, semn, aliment&#10;&#10;Descriere generată automat">
            <a:extLst>
              <a:ext uri="{FF2B5EF4-FFF2-40B4-BE49-F238E27FC236}">
                <a16:creationId xmlns:a16="http://schemas.microsoft.com/office/drawing/2014/main" id="{6A5CECAB-325D-6D8B-93D8-07688FCB761B}"/>
              </a:ext>
            </a:extLst>
          </p:cNvPr>
          <p:cNvPicPr>
            <a:picLocks noChangeAspect="1"/>
          </p:cNvPicPr>
          <p:nvPr/>
        </p:nvPicPr>
        <p:blipFill>
          <a:blip r:embed="rId3"/>
          <a:stretch>
            <a:fillRect/>
          </a:stretch>
        </p:blipFill>
        <p:spPr>
          <a:xfrm>
            <a:off x="86760" y="88672"/>
            <a:ext cx="564405" cy="751270"/>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BACA509B-2FB2-C125-D50F-C11B49E09C9A}"/>
              </a:ext>
            </a:extLst>
          </p:cNvPr>
          <p:cNvPicPr>
            <a:picLocks noChangeAspect="1"/>
          </p:cNvPicPr>
          <p:nvPr/>
        </p:nvPicPr>
        <p:blipFill>
          <a:blip r:embed="rId4"/>
          <a:stretch>
            <a:fillRect/>
          </a:stretch>
        </p:blipFill>
        <p:spPr>
          <a:xfrm>
            <a:off x="3897339" y="0"/>
            <a:ext cx="1276298" cy="751271"/>
          </a:xfrm>
          <a:prstGeom prst="rect">
            <a:avLst/>
          </a:prstGeom>
        </p:spPr>
      </p:pic>
      <p:pic>
        <p:nvPicPr>
          <p:cNvPr id="26" name="Picture 25">
            <a:extLst>
              <a:ext uri="{FF2B5EF4-FFF2-40B4-BE49-F238E27FC236}">
                <a16:creationId xmlns:a16="http://schemas.microsoft.com/office/drawing/2014/main" id="{71506FED-873E-BAD1-A76B-F9594BFF9296}"/>
              </a:ext>
            </a:extLst>
          </p:cNvPr>
          <p:cNvPicPr>
            <a:picLocks noChangeAspect="1"/>
          </p:cNvPicPr>
          <p:nvPr/>
        </p:nvPicPr>
        <p:blipFill>
          <a:blip r:embed="rId5"/>
          <a:stretch>
            <a:fillRect/>
          </a:stretch>
        </p:blipFill>
        <p:spPr>
          <a:xfrm>
            <a:off x="7247467" y="164514"/>
            <a:ext cx="2156709" cy="586757"/>
          </a:xfrm>
          <a:prstGeom prst="rect">
            <a:avLst/>
          </a:prstGeom>
        </p:spPr>
      </p:pic>
      <p:sp>
        <p:nvSpPr>
          <p:cNvPr id="888" name="Google Shape;888;p44"/>
          <p:cNvSpPr txBox="1">
            <a:spLocks noGrp="1"/>
          </p:cNvSpPr>
          <p:nvPr>
            <p:ph type="title"/>
          </p:nvPr>
        </p:nvSpPr>
        <p:spPr>
          <a:xfrm>
            <a:off x="2564394" y="675842"/>
            <a:ext cx="4264256" cy="715800"/>
          </a:xfrm>
          <a:prstGeom prst="rect">
            <a:avLst/>
          </a:prstGeom>
        </p:spPr>
        <p:txBody>
          <a:bodyPr spcFirstLastPara="1" wrap="square" lIns="91425" tIns="91425" rIns="91425" bIns="91425" anchor="b" anchorCtr="0">
            <a:noAutofit/>
          </a:bodyPr>
          <a:lstStyle/>
          <a:p>
            <a:pPr algn="ctr"/>
            <a:r>
              <a:rPr lang="en-GB" sz="2400" b="1">
                <a:solidFill>
                  <a:srgbClr val="00B0F0"/>
                </a:solidFill>
                <a:latin typeface="Georgia" panose="02040502050405020303" pitchFamily="18" charset="0"/>
              </a:rPr>
              <a:t>METHODOLOGY</a:t>
            </a:r>
          </a:p>
        </p:txBody>
      </p:sp>
      <p:grpSp>
        <p:nvGrpSpPr>
          <p:cNvPr id="33" name="Google Shape;793;p46">
            <a:extLst>
              <a:ext uri="{FF2B5EF4-FFF2-40B4-BE49-F238E27FC236}">
                <a16:creationId xmlns:a16="http://schemas.microsoft.com/office/drawing/2014/main" id="{1C8F6F88-9C0B-C3D6-65C4-72FC878062A1}"/>
              </a:ext>
            </a:extLst>
          </p:cNvPr>
          <p:cNvGrpSpPr/>
          <p:nvPr/>
        </p:nvGrpSpPr>
        <p:grpSpPr>
          <a:xfrm>
            <a:off x="900403" y="1186001"/>
            <a:ext cx="3156683" cy="3082485"/>
            <a:chOff x="3778727" y="4460423"/>
            <a:chExt cx="720160" cy="552426"/>
          </a:xfrm>
        </p:grpSpPr>
        <p:sp>
          <p:nvSpPr>
            <p:cNvPr id="34" name="Google Shape;794;p46">
              <a:extLst>
                <a:ext uri="{FF2B5EF4-FFF2-40B4-BE49-F238E27FC236}">
                  <a16:creationId xmlns:a16="http://schemas.microsoft.com/office/drawing/2014/main" id="{6E2617AF-FBB5-1BA9-B2E1-D84DCC8D38D4}"/>
                </a:ext>
              </a:extLst>
            </p:cNvPr>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ctr" anchorCtr="0">
              <a:noAutofit/>
            </a:bodyPr>
            <a:lstStyle/>
            <a:p>
              <a:pPr algn="ctr" eaLnBrk="0" hangingPunct="0">
                <a:spcBef>
                  <a:spcPts val="225"/>
                </a:spcBef>
                <a:buFont typeface="Arial" charset="0"/>
              </a:pPr>
              <a:r>
                <a:rPr lang="en-US" sz="1100" b="1">
                  <a:solidFill>
                    <a:schemeClr val="bg1"/>
                  </a:solidFill>
                  <a:latin typeface="Georgia" panose="02040502050405020303" pitchFamily="18" charset="0"/>
                  <a:cs typeface="Arial" charset="0"/>
                </a:rPr>
                <a:t>QUESTIONNAIRE</a:t>
              </a:r>
            </a:p>
          </p:txBody>
        </p:sp>
        <p:sp>
          <p:nvSpPr>
            <p:cNvPr id="35" name="Google Shape;796;p46">
              <a:extLst>
                <a:ext uri="{FF2B5EF4-FFF2-40B4-BE49-F238E27FC236}">
                  <a16:creationId xmlns:a16="http://schemas.microsoft.com/office/drawing/2014/main" id="{762B026C-60F8-3FCB-33F2-23BB657B3732}"/>
                </a:ext>
              </a:extLst>
            </p:cNvPr>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ctr" anchorCtr="0">
              <a:noAutofit/>
            </a:bodyPr>
            <a:lstStyle/>
            <a:p>
              <a:pPr algn="ctr" eaLnBrk="0" hangingPunct="0">
                <a:spcBef>
                  <a:spcPts val="225"/>
                </a:spcBef>
                <a:buFont typeface="Arial" charset="0"/>
              </a:pPr>
              <a:r>
                <a:rPr lang="en-US" sz="1200" b="1">
                  <a:solidFill>
                    <a:schemeClr val="bg1"/>
                  </a:solidFill>
                  <a:latin typeface="Georgia" panose="02040502050405020303" pitchFamily="18" charset="0"/>
                  <a:cs typeface="Arial" charset="0"/>
                </a:rPr>
                <a:t>RESEARCH TYPE</a:t>
              </a:r>
            </a:p>
          </p:txBody>
        </p:sp>
        <p:sp>
          <p:nvSpPr>
            <p:cNvPr id="36" name="Google Shape;797;p46">
              <a:extLst>
                <a:ext uri="{FF2B5EF4-FFF2-40B4-BE49-F238E27FC236}">
                  <a16:creationId xmlns:a16="http://schemas.microsoft.com/office/drawing/2014/main" id="{E9D91F3A-BEC4-5295-CA98-89CCE84CBA37}"/>
                </a:ext>
              </a:extLst>
            </p:cNvPr>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eaLnBrk="0" hangingPunct="0">
                <a:spcBef>
                  <a:spcPts val="225"/>
                </a:spcBef>
                <a:buFont typeface="Arial" charset="0"/>
              </a:pPr>
              <a:r>
                <a:rPr lang="en-US" sz="1200" b="1">
                  <a:solidFill>
                    <a:schemeClr val="bg1"/>
                  </a:solidFill>
                  <a:latin typeface="Georgia" panose="02040502050405020303" pitchFamily="18" charset="0"/>
                  <a:cs typeface="Arial" charset="0"/>
                </a:rPr>
                <a:t>SAMPLE SIZE</a:t>
              </a:r>
            </a:p>
          </p:txBody>
        </p:sp>
        <p:sp>
          <p:nvSpPr>
            <p:cNvPr id="37" name="Google Shape;798;p46">
              <a:extLst>
                <a:ext uri="{FF2B5EF4-FFF2-40B4-BE49-F238E27FC236}">
                  <a16:creationId xmlns:a16="http://schemas.microsoft.com/office/drawing/2014/main" id="{60732F86-FD24-C8F9-67CA-D3F11DFF6B58}"/>
                </a:ext>
              </a:extLst>
            </p:cNvPr>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ctr" anchorCtr="0">
              <a:noAutofit/>
            </a:bodyPr>
            <a:lstStyle/>
            <a:p>
              <a:pPr algn="ctr" eaLnBrk="0" hangingPunct="0">
                <a:spcBef>
                  <a:spcPts val="225"/>
                </a:spcBef>
                <a:buFont typeface="Arial" charset="0"/>
              </a:pPr>
              <a:r>
                <a:rPr lang="en-US" sz="1200" b="1">
                  <a:solidFill>
                    <a:schemeClr val="bg1"/>
                  </a:solidFill>
                  <a:latin typeface="Georgia" panose="02040502050405020303" pitchFamily="18" charset="0"/>
                  <a:cs typeface="Arial" charset="0"/>
                </a:rPr>
                <a:t>RESEARCHED POPULATION</a:t>
              </a:r>
            </a:p>
          </p:txBody>
        </p:sp>
        <p:sp>
          <p:nvSpPr>
            <p:cNvPr id="38" name="Google Shape;799;p46">
              <a:extLst>
                <a:ext uri="{FF2B5EF4-FFF2-40B4-BE49-F238E27FC236}">
                  <a16:creationId xmlns:a16="http://schemas.microsoft.com/office/drawing/2014/main" id="{838FE041-CAC0-C43F-D5B7-688FE48A62AD}"/>
                </a:ext>
              </a:extLst>
            </p:cNvPr>
            <p:cNvSpPr/>
            <p:nvPr/>
          </p:nvSpPr>
          <p:spPr>
            <a:xfrm>
              <a:off x="3912610" y="4798213"/>
              <a:ext cx="462785" cy="124869"/>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ctr" anchorCtr="0">
              <a:noAutofit/>
            </a:bodyPr>
            <a:lstStyle/>
            <a:p>
              <a:pPr algn="ctr" eaLnBrk="0" hangingPunct="0">
                <a:spcBef>
                  <a:spcPts val="225"/>
                </a:spcBef>
                <a:buFont typeface="Arial" charset="0"/>
              </a:pPr>
              <a:r>
                <a:rPr lang="en-US" sz="1200" b="1">
                  <a:solidFill>
                    <a:schemeClr val="bg1"/>
                  </a:solidFill>
                  <a:latin typeface="Georgia" panose="02040502050405020303" pitchFamily="18" charset="0"/>
                  <a:cs typeface="Arial" charset="0"/>
                </a:rPr>
                <a:t>GENERAL CONSIDERATIONS</a:t>
              </a:r>
            </a:p>
          </p:txBody>
        </p:sp>
        <p:sp>
          <p:nvSpPr>
            <p:cNvPr id="39" name="Google Shape;800;p46">
              <a:extLst>
                <a:ext uri="{FF2B5EF4-FFF2-40B4-BE49-F238E27FC236}">
                  <a16:creationId xmlns:a16="http://schemas.microsoft.com/office/drawing/2014/main" id="{8C6E3076-04AF-247C-4CBE-0B959A30F02C}"/>
                </a:ext>
              </a:extLst>
            </p:cNvPr>
            <p:cNvSpPr/>
            <p:nvPr/>
          </p:nvSpPr>
          <p:spPr>
            <a:xfrm>
              <a:off x="3778727" y="4460423"/>
              <a:ext cx="719100" cy="792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lang="en-GB" sz="1200" b="1" i="0" u="none" strike="noStrike" cap="none">
                <a:solidFill>
                  <a:schemeClr val="lt1"/>
                </a:solidFill>
                <a:latin typeface="Lato"/>
                <a:ea typeface="Lato"/>
                <a:cs typeface="Lato"/>
                <a:sym typeface="Lato"/>
              </a:endParaRPr>
            </a:p>
          </p:txBody>
        </p:sp>
      </p:grpSp>
      <p:sp>
        <p:nvSpPr>
          <p:cNvPr id="40" name="Google Shape;802;p46">
            <a:extLst>
              <a:ext uri="{FF2B5EF4-FFF2-40B4-BE49-F238E27FC236}">
                <a16:creationId xmlns:a16="http://schemas.microsoft.com/office/drawing/2014/main" id="{B319AE3C-3CB1-9C8E-BFC6-3A204FD4A2FF}"/>
              </a:ext>
            </a:extLst>
          </p:cNvPr>
          <p:cNvSpPr txBox="1"/>
          <p:nvPr/>
        </p:nvSpPr>
        <p:spPr>
          <a:xfrm>
            <a:off x="5437796" y="1554655"/>
            <a:ext cx="3021779" cy="299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1000" b="1">
                <a:solidFill>
                  <a:schemeClr val="tx1">
                    <a:lumMod val="50000"/>
                  </a:schemeClr>
                </a:solidFill>
                <a:latin typeface="Georgia" panose="02040502050405020303" pitchFamily="18" charset="0"/>
              </a:rPr>
              <a:t>SELF-COMPLETION ON</a:t>
            </a:r>
            <a:r>
              <a:rPr lang="ro-RO" sz="1000" b="1">
                <a:solidFill>
                  <a:schemeClr val="tx1">
                    <a:lumMod val="50000"/>
                  </a:schemeClr>
                </a:solidFill>
                <a:latin typeface="Georgia" panose="02040502050405020303" pitchFamily="18" charset="0"/>
              </a:rPr>
              <a:t>LINE</a:t>
            </a:r>
            <a:endParaRPr lang="en-GB" sz="1000" b="1">
              <a:solidFill>
                <a:schemeClr val="tx1">
                  <a:lumMod val="50000"/>
                </a:schemeClr>
              </a:solidFill>
              <a:latin typeface="Lato"/>
              <a:ea typeface="Lato"/>
              <a:cs typeface="Lato"/>
              <a:sym typeface="Lato"/>
            </a:endParaRPr>
          </a:p>
        </p:txBody>
      </p:sp>
      <p:sp>
        <p:nvSpPr>
          <p:cNvPr id="42" name="Google Shape;806;p46">
            <a:extLst>
              <a:ext uri="{FF2B5EF4-FFF2-40B4-BE49-F238E27FC236}">
                <a16:creationId xmlns:a16="http://schemas.microsoft.com/office/drawing/2014/main" id="{D49F7AC7-B4A8-956B-0F97-1BBA0EF32038}"/>
              </a:ext>
            </a:extLst>
          </p:cNvPr>
          <p:cNvSpPr txBox="1"/>
          <p:nvPr/>
        </p:nvSpPr>
        <p:spPr>
          <a:xfrm>
            <a:off x="5474181" y="2782886"/>
            <a:ext cx="3786241" cy="299700"/>
          </a:xfrm>
          <a:prstGeom prst="rect">
            <a:avLst/>
          </a:prstGeom>
          <a:noFill/>
          <a:ln>
            <a:noFill/>
          </a:ln>
        </p:spPr>
        <p:txBody>
          <a:bodyPr spcFirstLastPara="1" wrap="square" lIns="0" tIns="0" rIns="0" bIns="0" anchor="ctr" anchorCtr="0">
            <a:noAutofit/>
          </a:bodyPr>
          <a:lstStyle/>
          <a:p>
            <a:r>
              <a:rPr lang="en-GB" sz="1000" b="1">
                <a:solidFill>
                  <a:schemeClr val="tx1">
                    <a:lumMod val="50000"/>
                  </a:schemeClr>
                </a:solidFill>
                <a:latin typeface="Georgia" panose="02040502050405020303" pitchFamily="18" charset="0"/>
              </a:rPr>
              <a:t>N= </a:t>
            </a:r>
            <a:r>
              <a:rPr lang="en-CA" sz="1000" b="1">
                <a:solidFill>
                  <a:schemeClr val="tx1">
                    <a:lumMod val="50000"/>
                  </a:schemeClr>
                </a:solidFill>
                <a:latin typeface="Georgia" panose="02040502050405020303" pitchFamily="18" charset="0"/>
              </a:rPr>
              <a:t>438</a:t>
            </a:r>
            <a:r>
              <a:rPr lang="en-GB" sz="1000" b="1">
                <a:solidFill>
                  <a:schemeClr val="tx1">
                    <a:lumMod val="50000"/>
                  </a:schemeClr>
                </a:solidFill>
                <a:latin typeface="Georgia" panose="02040502050405020303" pitchFamily="18" charset="0"/>
              </a:rPr>
              <a:t> QUESTIONNAIRES, FROM </a:t>
            </a:r>
            <a:r>
              <a:rPr lang="en-CA" sz="1000" b="1">
                <a:solidFill>
                  <a:schemeClr val="tx1">
                    <a:lumMod val="50000"/>
                  </a:schemeClr>
                </a:solidFill>
                <a:latin typeface="Georgia" panose="02040502050405020303" pitchFamily="18" charset="0"/>
              </a:rPr>
              <a:t>450</a:t>
            </a:r>
            <a:r>
              <a:rPr lang="en-GB" sz="1000" b="1">
                <a:solidFill>
                  <a:schemeClr val="tx1">
                    <a:lumMod val="50000"/>
                  </a:schemeClr>
                </a:solidFill>
                <a:latin typeface="Georgia" panose="02040502050405020303" pitchFamily="18" charset="0"/>
              </a:rPr>
              <a:t> ACTIVE </a:t>
            </a:r>
            <a:r>
              <a:rPr lang="ro-RO" sz="1000" b="1">
                <a:solidFill>
                  <a:schemeClr val="tx1">
                    <a:lumMod val="50000"/>
                  </a:schemeClr>
                </a:solidFill>
                <a:latin typeface="Georgia" panose="02040502050405020303" pitchFamily="18" charset="0"/>
              </a:rPr>
              <a:t>TEACHERS </a:t>
            </a:r>
            <a:r>
              <a:rPr lang="ro-RO" sz="1000" b="1">
                <a:solidFill>
                  <a:schemeClr val="tx1">
                    <a:lumMod val="50000"/>
                  </a:schemeClr>
                </a:solidFill>
                <a:latin typeface="Georgia" panose="02040502050405020303" pitchFamily="18" charset="0"/>
                <a:sym typeface="Wingdings" panose="05000000000000000000" pitchFamily="2" charset="2"/>
              </a:rPr>
              <a:t></a:t>
            </a:r>
            <a:r>
              <a:rPr lang="en-GB" sz="1000" b="1">
                <a:solidFill>
                  <a:schemeClr val="tx1">
                    <a:lumMod val="50000"/>
                  </a:schemeClr>
                </a:solidFill>
                <a:latin typeface="Georgia" panose="02040502050405020303" pitchFamily="18" charset="0"/>
              </a:rPr>
              <a:t> </a:t>
            </a:r>
            <a:r>
              <a:rPr lang="en-CA" sz="1000" b="1">
                <a:solidFill>
                  <a:schemeClr val="tx1">
                    <a:lumMod val="50000"/>
                  </a:schemeClr>
                </a:solidFill>
                <a:latin typeface="Georgia" panose="02040502050405020303" pitchFamily="18" charset="0"/>
              </a:rPr>
              <a:t>9</a:t>
            </a:r>
            <a:r>
              <a:rPr lang="ro-RO" sz="1000" b="1">
                <a:solidFill>
                  <a:schemeClr val="tx1">
                    <a:lumMod val="50000"/>
                  </a:schemeClr>
                </a:solidFill>
                <a:latin typeface="Georgia" panose="02040502050405020303" pitchFamily="18" charset="0"/>
              </a:rPr>
              <a:t>8</a:t>
            </a:r>
            <a:r>
              <a:rPr lang="en-GB" sz="1000" b="1">
                <a:solidFill>
                  <a:schemeClr val="tx1">
                    <a:lumMod val="50000"/>
                  </a:schemeClr>
                </a:solidFill>
                <a:latin typeface="Georgia" panose="02040502050405020303" pitchFamily="18" charset="0"/>
              </a:rPr>
              <a:t>% COMPLETION RATE</a:t>
            </a:r>
          </a:p>
        </p:txBody>
      </p:sp>
      <p:sp>
        <p:nvSpPr>
          <p:cNvPr id="43" name="Google Shape;808;p46">
            <a:extLst>
              <a:ext uri="{FF2B5EF4-FFF2-40B4-BE49-F238E27FC236}">
                <a16:creationId xmlns:a16="http://schemas.microsoft.com/office/drawing/2014/main" id="{D91B142A-2BD4-2C91-3744-F687CF7688DD}"/>
              </a:ext>
            </a:extLst>
          </p:cNvPr>
          <p:cNvSpPr txBox="1"/>
          <p:nvPr/>
        </p:nvSpPr>
        <p:spPr>
          <a:xfrm>
            <a:off x="5437796" y="3255106"/>
            <a:ext cx="3650775" cy="32821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1000" b="1">
                <a:solidFill>
                  <a:schemeClr val="tx1">
                    <a:lumMod val="50000"/>
                  </a:schemeClr>
                </a:solidFill>
                <a:latin typeface="Georgia" panose="02040502050405020303" pitchFamily="18" charset="0"/>
              </a:rPr>
              <a:t>DATA COLLECTION PERIOD: MAY - JU</a:t>
            </a:r>
            <a:r>
              <a:rPr lang="ro-RO" sz="1000" b="1">
                <a:solidFill>
                  <a:schemeClr val="tx1">
                    <a:lumMod val="50000"/>
                  </a:schemeClr>
                </a:solidFill>
                <a:latin typeface="Georgia" panose="02040502050405020303" pitchFamily="18" charset="0"/>
              </a:rPr>
              <a:t>NE</a:t>
            </a:r>
            <a:r>
              <a:rPr lang="en-GB" sz="1000" b="1">
                <a:solidFill>
                  <a:schemeClr val="tx1">
                    <a:lumMod val="50000"/>
                  </a:schemeClr>
                </a:solidFill>
                <a:latin typeface="Georgia" panose="02040502050405020303" pitchFamily="18" charset="0"/>
              </a:rPr>
              <a:t> 202</a:t>
            </a:r>
            <a:r>
              <a:rPr lang="en-CA" sz="1000" b="1">
                <a:solidFill>
                  <a:schemeClr val="tx1">
                    <a:lumMod val="50000"/>
                  </a:schemeClr>
                </a:solidFill>
                <a:latin typeface="Georgia" panose="02040502050405020303" pitchFamily="18" charset="0"/>
              </a:rPr>
              <a:t>3</a:t>
            </a:r>
            <a:endParaRPr lang="en-GB" sz="1000" b="1">
              <a:solidFill>
                <a:schemeClr val="tx1">
                  <a:lumMod val="50000"/>
                </a:schemeClr>
              </a:solidFill>
              <a:latin typeface="Lato"/>
              <a:ea typeface="Lato"/>
              <a:cs typeface="Lato"/>
              <a:sym typeface="Lato"/>
            </a:endParaRPr>
          </a:p>
        </p:txBody>
      </p:sp>
      <p:sp>
        <p:nvSpPr>
          <p:cNvPr id="44" name="Google Shape;810;p46">
            <a:extLst>
              <a:ext uri="{FF2B5EF4-FFF2-40B4-BE49-F238E27FC236}">
                <a16:creationId xmlns:a16="http://schemas.microsoft.com/office/drawing/2014/main" id="{370F3DA6-96C5-23E7-F0A7-689C538589F5}"/>
              </a:ext>
            </a:extLst>
          </p:cNvPr>
          <p:cNvSpPr txBox="1"/>
          <p:nvPr/>
        </p:nvSpPr>
        <p:spPr>
          <a:xfrm>
            <a:off x="5577419" y="3810008"/>
            <a:ext cx="3123380" cy="299700"/>
          </a:xfrm>
          <a:prstGeom prst="rect">
            <a:avLst/>
          </a:prstGeom>
          <a:noFill/>
          <a:ln>
            <a:noFill/>
          </a:ln>
        </p:spPr>
        <p:txBody>
          <a:bodyPr spcFirstLastPara="1" wrap="square" lIns="0" tIns="0" rIns="0" bIns="0" anchor="ctr" anchorCtr="0">
            <a:noAutofit/>
          </a:bodyPr>
          <a:lstStyle/>
          <a:p>
            <a:r>
              <a:rPr lang="en-US" sz="1000" b="1">
                <a:solidFill>
                  <a:schemeClr val="tx1">
                    <a:lumMod val="50000"/>
                  </a:schemeClr>
                </a:solidFill>
                <a:latin typeface="Georgia" panose="02040502050405020303" pitchFamily="18" charset="0"/>
              </a:rPr>
              <a:t>DRAFTED BY </a:t>
            </a:r>
            <a:r>
              <a:rPr lang="en-GB" sz="1000" b="1">
                <a:solidFill>
                  <a:schemeClr val="tx1">
                    <a:lumMod val="50000"/>
                  </a:schemeClr>
                </a:solidFill>
                <a:latin typeface="Georgia" panose="02040502050405020303" pitchFamily="18" charset="0"/>
              </a:rPr>
              <a:t>THE </a:t>
            </a:r>
            <a:r>
              <a:rPr lang="ro-RO" sz="1000" b="1">
                <a:solidFill>
                  <a:schemeClr val="tx1">
                    <a:lumMod val="50000"/>
                  </a:schemeClr>
                </a:solidFill>
                <a:latin typeface="Georgia" panose="02040502050405020303" pitchFamily="18" charset="0"/>
              </a:rPr>
              <a:t>PRAIS</a:t>
            </a:r>
            <a:r>
              <a:rPr lang="en-US" sz="1000" b="1">
                <a:solidFill>
                  <a:schemeClr val="tx1">
                    <a:lumMod val="50000"/>
                  </a:schemeClr>
                </a:solidFill>
                <a:latin typeface="Georgia" panose="02040502050405020303" pitchFamily="18" charset="0"/>
              </a:rPr>
              <a:t> FOUNDATION</a:t>
            </a:r>
          </a:p>
        </p:txBody>
      </p:sp>
      <p:sp>
        <p:nvSpPr>
          <p:cNvPr id="3" name="Google Shape;804;p46">
            <a:extLst>
              <a:ext uri="{FF2B5EF4-FFF2-40B4-BE49-F238E27FC236}">
                <a16:creationId xmlns:a16="http://schemas.microsoft.com/office/drawing/2014/main" id="{2F088631-C2A8-2013-0184-8CC27EAED8DF}"/>
              </a:ext>
            </a:extLst>
          </p:cNvPr>
          <p:cNvSpPr txBox="1"/>
          <p:nvPr/>
        </p:nvSpPr>
        <p:spPr>
          <a:xfrm>
            <a:off x="5403983" y="1870606"/>
            <a:ext cx="3371307" cy="98001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a:defRPr sz="1000" b="1">
                <a:solidFill>
                  <a:schemeClr val="tx1">
                    <a:lumMod val="50000"/>
                  </a:schemeClr>
                </a:solidFill>
                <a:latin typeface="Georgia" panose="02040502050405020303" pitchFamily="18" charset="0"/>
              </a:defRPr>
            </a:lvl1pPr>
          </a:lstStyle>
          <a:p>
            <a:r>
              <a:rPr lang="ro-RO"/>
              <a:t>ACTIVE T</a:t>
            </a:r>
            <a:r>
              <a:rPr lang="it-IT"/>
              <a:t>EACHERS </a:t>
            </a:r>
            <a:r>
              <a:rPr lang="en-US"/>
              <a:t>INVOLVED IN THE PROJECT FROM </a:t>
            </a:r>
            <a:r>
              <a:rPr lang="en-CA"/>
              <a:t>OVER 93</a:t>
            </a:r>
            <a:r>
              <a:rPr lang="ro-RO"/>
              <a:t> CITIES AND COMMUNITIES </a:t>
            </a:r>
            <a:r>
              <a:rPr lang="en-CA"/>
              <a:t>FROM 14</a:t>
            </a:r>
            <a:r>
              <a:rPr lang="ro-RO"/>
              <a:t> COUNTIES	</a:t>
            </a:r>
            <a:endParaRPr lang="en-GB"/>
          </a:p>
        </p:txBody>
      </p:sp>
      <p:sp>
        <p:nvSpPr>
          <p:cNvPr id="2" name="Date Placeholder 3">
            <a:extLst>
              <a:ext uri="{FF2B5EF4-FFF2-40B4-BE49-F238E27FC236}">
                <a16:creationId xmlns:a16="http://schemas.microsoft.com/office/drawing/2014/main" id="{C4F02567-F565-F855-32BE-D850C2C4D575}"/>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9"/>
          <p:cNvSpPr txBox="1">
            <a:spLocks noGrp="1"/>
          </p:cNvSpPr>
          <p:nvPr>
            <p:ph type="ctrTitle" idx="4294967295"/>
          </p:nvPr>
        </p:nvSpPr>
        <p:spPr>
          <a:xfrm>
            <a:off x="649288" y="1799454"/>
            <a:ext cx="7772400" cy="1544592"/>
          </a:xfrm>
          <a:prstGeom prst="rect">
            <a:avLst/>
          </a:prstGeom>
        </p:spPr>
        <p:txBody>
          <a:bodyPr spcFirstLastPara="1" wrap="square" lIns="91425" tIns="91425" rIns="91425" bIns="91425" anchor="b" anchorCtr="0">
            <a:noAutofit/>
          </a:bodyPr>
          <a:lstStyle/>
          <a:p>
            <a:pPr algn="ctr"/>
            <a:r>
              <a:rPr lang="en-GB" sz="9600" b="1">
                <a:solidFill>
                  <a:srgbClr val="00B0F0"/>
                </a:solidFill>
              </a:rPr>
              <a:t>RESULTS</a:t>
            </a:r>
          </a:p>
        </p:txBody>
      </p:sp>
      <p:sp>
        <p:nvSpPr>
          <p:cNvPr id="518" name="Google Shape;518;p19"/>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6" name="Imagine 7" descr="O imagine care conține text, semn, aliment&#10;&#10;Descriere generată automat">
            <a:extLst>
              <a:ext uri="{FF2B5EF4-FFF2-40B4-BE49-F238E27FC236}">
                <a16:creationId xmlns:a16="http://schemas.microsoft.com/office/drawing/2014/main" id="{E742A5AF-2689-BF4D-BBF8-9228A12555FA}"/>
              </a:ext>
            </a:extLst>
          </p:cNvPr>
          <p:cNvPicPr>
            <a:picLocks noChangeAspect="1"/>
          </p:cNvPicPr>
          <p:nvPr/>
        </p:nvPicPr>
        <p:blipFill>
          <a:blip r:embed="rId3"/>
          <a:stretch>
            <a:fillRect/>
          </a:stretch>
        </p:blipFill>
        <p:spPr>
          <a:xfrm>
            <a:off x="86760" y="88672"/>
            <a:ext cx="564405" cy="75127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30297CBA-95F0-494D-7CFE-5BD311179CE0}"/>
              </a:ext>
            </a:extLst>
          </p:cNvPr>
          <p:cNvPicPr>
            <a:picLocks noChangeAspect="1"/>
          </p:cNvPicPr>
          <p:nvPr/>
        </p:nvPicPr>
        <p:blipFill>
          <a:blip r:embed="rId4"/>
          <a:stretch>
            <a:fillRect/>
          </a:stretch>
        </p:blipFill>
        <p:spPr>
          <a:xfrm>
            <a:off x="3897339" y="0"/>
            <a:ext cx="1276298" cy="751271"/>
          </a:xfrm>
          <a:prstGeom prst="rect">
            <a:avLst/>
          </a:prstGeom>
        </p:spPr>
      </p:pic>
      <p:pic>
        <p:nvPicPr>
          <p:cNvPr id="18" name="Picture 17">
            <a:extLst>
              <a:ext uri="{FF2B5EF4-FFF2-40B4-BE49-F238E27FC236}">
                <a16:creationId xmlns:a16="http://schemas.microsoft.com/office/drawing/2014/main" id="{8E3750F9-2DCD-3A96-50DC-EBFACE4247AB}"/>
              </a:ext>
            </a:extLst>
          </p:cNvPr>
          <p:cNvPicPr>
            <a:picLocks noChangeAspect="1"/>
          </p:cNvPicPr>
          <p:nvPr/>
        </p:nvPicPr>
        <p:blipFill>
          <a:blip r:embed="rId5"/>
          <a:stretch>
            <a:fillRect/>
          </a:stretch>
        </p:blipFill>
        <p:spPr>
          <a:xfrm>
            <a:off x="7247467" y="164514"/>
            <a:ext cx="2156709" cy="586757"/>
          </a:xfrm>
          <a:prstGeom prst="rect">
            <a:avLst/>
          </a:prstGeom>
        </p:spPr>
      </p:pic>
      <p:sp>
        <p:nvSpPr>
          <p:cNvPr id="2" name="Date Placeholder 3">
            <a:extLst>
              <a:ext uri="{FF2B5EF4-FFF2-40B4-BE49-F238E27FC236}">
                <a16:creationId xmlns:a16="http://schemas.microsoft.com/office/drawing/2014/main" id="{C9601824-EC6E-A329-C6F5-8D0F13D39739}"/>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5" name="Google Shape;530;p15">
            <a:extLst>
              <a:ext uri="{FF2B5EF4-FFF2-40B4-BE49-F238E27FC236}">
                <a16:creationId xmlns:a16="http://schemas.microsoft.com/office/drawing/2014/main" id="{514F2908-5F3F-A37B-F4A7-85CA1D2D6E6A}"/>
              </a:ext>
            </a:extLst>
          </p:cNvPr>
          <p:cNvSpPr txBox="1">
            <a:spLocks/>
          </p:cNvSpPr>
          <p:nvPr/>
        </p:nvSpPr>
        <p:spPr>
          <a:xfrm>
            <a:off x="86760" y="891927"/>
            <a:ext cx="4485240" cy="1661963"/>
          </a:xfrm>
          <a:prstGeom prst="rect">
            <a:avLst/>
          </a:prstGeom>
          <a:solidFill>
            <a:schemeClr val="bg1"/>
          </a:solid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RPr/>
            </a:defPPr>
            <a:lvl1pPr marL="285750" indent="-285750" algn="just">
              <a:buClr>
                <a:srgbClr val="FFC000"/>
              </a:buClr>
              <a:buSzPts val="2000"/>
              <a:buFont typeface="Wingdings" panose="05000000000000000000" pitchFamily="2" charset="2"/>
              <a:buChar char="Ø"/>
              <a:defRPr sz="1600">
                <a:solidFill>
                  <a:srgbClr val="0070C0"/>
                </a:solidFill>
                <a:latin typeface="Georgia" panose="02040502050405020303" pitchFamily="18" charset="0"/>
                <a:ea typeface="Roboto Slab Regular"/>
              </a:defRPr>
            </a:lvl1pPr>
            <a:lvl2pPr>
              <a:buClr>
                <a:schemeClr val="lt1"/>
              </a:buClr>
              <a:buSzPts val="2000"/>
              <a:buFont typeface="Roboto Slab Regular"/>
              <a:buNone/>
              <a:defRPr sz="2000">
                <a:solidFill>
                  <a:schemeClr val="lt1"/>
                </a:solidFill>
                <a:latin typeface="Roboto Slab Regular"/>
                <a:ea typeface="Roboto Slab Regular"/>
                <a:cs typeface="Roboto Slab Regular"/>
              </a:defRPr>
            </a:lvl2pPr>
            <a:lvl3pPr>
              <a:buClr>
                <a:schemeClr val="lt1"/>
              </a:buClr>
              <a:buSzPts val="2000"/>
              <a:buFont typeface="Roboto Slab Regular"/>
              <a:buNone/>
              <a:defRPr sz="2000">
                <a:solidFill>
                  <a:schemeClr val="lt1"/>
                </a:solidFill>
                <a:latin typeface="Roboto Slab Regular"/>
                <a:ea typeface="Roboto Slab Regular"/>
                <a:cs typeface="Roboto Slab Regular"/>
              </a:defRPr>
            </a:lvl3pPr>
            <a:lvl4pPr>
              <a:buClr>
                <a:schemeClr val="lt1"/>
              </a:buClr>
              <a:buSzPts val="2000"/>
              <a:buFont typeface="Roboto Slab Regular"/>
              <a:buNone/>
              <a:defRPr sz="2000">
                <a:solidFill>
                  <a:schemeClr val="lt1"/>
                </a:solidFill>
                <a:latin typeface="Roboto Slab Regular"/>
                <a:ea typeface="Roboto Slab Regular"/>
                <a:cs typeface="Roboto Slab Regular"/>
              </a:defRPr>
            </a:lvl4pPr>
            <a:lvl5pPr>
              <a:buClr>
                <a:schemeClr val="lt1"/>
              </a:buClr>
              <a:buSzPts val="2000"/>
              <a:buFont typeface="Roboto Slab Regular"/>
              <a:buNone/>
              <a:defRPr sz="2000">
                <a:solidFill>
                  <a:schemeClr val="lt1"/>
                </a:solidFill>
                <a:latin typeface="Roboto Slab Regular"/>
                <a:ea typeface="Roboto Slab Regular"/>
                <a:cs typeface="Roboto Slab Regular"/>
              </a:defRPr>
            </a:lvl5pPr>
            <a:lvl6pPr>
              <a:buClr>
                <a:schemeClr val="lt1"/>
              </a:buClr>
              <a:buSzPts val="2000"/>
              <a:buFont typeface="Roboto Slab Regular"/>
              <a:buNone/>
              <a:defRPr sz="2000">
                <a:solidFill>
                  <a:schemeClr val="lt1"/>
                </a:solidFill>
                <a:latin typeface="Roboto Slab Regular"/>
                <a:ea typeface="Roboto Slab Regular"/>
                <a:cs typeface="Roboto Slab Regular"/>
              </a:defRPr>
            </a:lvl6pPr>
            <a:lvl7pPr>
              <a:buClr>
                <a:schemeClr val="lt1"/>
              </a:buClr>
              <a:buSzPts val="2000"/>
              <a:buFont typeface="Roboto Slab Regular"/>
              <a:buNone/>
              <a:defRPr sz="2000">
                <a:solidFill>
                  <a:schemeClr val="lt1"/>
                </a:solidFill>
                <a:latin typeface="Roboto Slab Regular"/>
                <a:ea typeface="Roboto Slab Regular"/>
                <a:cs typeface="Roboto Slab Regular"/>
              </a:defRPr>
            </a:lvl7pPr>
            <a:lvl8pPr>
              <a:buClr>
                <a:schemeClr val="lt1"/>
              </a:buClr>
              <a:buSzPts val="2000"/>
              <a:buFont typeface="Roboto Slab Regular"/>
              <a:buNone/>
              <a:defRPr sz="2000">
                <a:solidFill>
                  <a:schemeClr val="lt1"/>
                </a:solidFill>
                <a:latin typeface="Roboto Slab Regular"/>
                <a:ea typeface="Roboto Slab Regular"/>
                <a:cs typeface="Roboto Slab Regular"/>
              </a:defRPr>
            </a:lvl8pPr>
            <a:lvl9pPr>
              <a:buClr>
                <a:schemeClr val="lt1"/>
              </a:buClr>
              <a:buSzPts val="2000"/>
              <a:buFont typeface="Roboto Slab Regular"/>
              <a:buNone/>
              <a:defRPr sz="2000">
                <a:solidFill>
                  <a:schemeClr val="lt1"/>
                </a:solidFill>
                <a:latin typeface="Roboto Slab Regular"/>
                <a:ea typeface="Roboto Slab Regular"/>
                <a:cs typeface="Roboto Slab Regular"/>
              </a:defRPr>
            </a:lvl9pPr>
          </a:lstStyle>
          <a:p>
            <a:r>
              <a:rPr lang="en-GB">
                <a:sym typeface="Lato Light"/>
              </a:rPr>
              <a:t>Q1: Do you believe that the participation of the pupils at SETS national movement’s 202</a:t>
            </a:r>
            <a:r>
              <a:rPr lang="en-CA">
                <a:sym typeface="Lato Light"/>
              </a:rPr>
              <a:t>2</a:t>
            </a:r>
            <a:r>
              <a:rPr lang="en-GB">
                <a:sym typeface="Lato Light"/>
              </a:rPr>
              <a:t>-2023 edition helps change their lifestyle habits through access to SETS educational materials, information and extracurricular activities? </a:t>
            </a:r>
          </a:p>
        </p:txBody>
      </p:sp>
      <p:sp>
        <p:nvSpPr>
          <p:cNvPr id="16" name="Google Shape;531;p15">
            <a:extLst>
              <a:ext uri="{FF2B5EF4-FFF2-40B4-BE49-F238E27FC236}">
                <a16:creationId xmlns:a16="http://schemas.microsoft.com/office/drawing/2014/main" id="{CBA27BB6-3A39-1AC2-067B-9ACEEB8C5E19}"/>
              </a:ext>
            </a:extLst>
          </p:cNvPr>
          <p:cNvSpPr txBox="1">
            <a:spLocks/>
          </p:cNvSpPr>
          <p:nvPr/>
        </p:nvSpPr>
        <p:spPr>
          <a:xfrm>
            <a:off x="86760" y="2550392"/>
            <a:ext cx="4485240" cy="1908184"/>
          </a:xfrm>
          <a:prstGeom prst="rect">
            <a:avLst/>
          </a:prstGeom>
          <a:solidFill>
            <a:schemeClr val="bg1"/>
          </a:solid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RPr/>
            </a:defPPr>
            <a:lvl1pPr marL="285750" indent="-285750" algn="just">
              <a:buClr>
                <a:srgbClr val="FFC000"/>
              </a:buClr>
              <a:buSzPts val="2000"/>
              <a:buFont typeface="Wingdings" panose="05000000000000000000" pitchFamily="2" charset="2"/>
              <a:buChar char="Ø"/>
              <a:defRPr sz="1600">
                <a:solidFill>
                  <a:srgbClr val="0070C0"/>
                </a:solidFill>
                <a:latin typeface="Georgia" panose="02040502050405020303" pitchFamily="18" charset="0"/>
                <a:ea typeface="Roboto Slab Regular"/>
              </a:defRPr>
            </a:lvl1pPr>
            <a:lvl2pPr>
              <a:buClr>
                <a:schemeClr val="lt1"/>
              </a:buClr>
              <a:buSzPts val="2000"/>
              <a:buFont typeface="Roboto Slab Regular"/>
              <a:buNone/>
              <a:defRPr sz="2000">
                <a:solidFill>
                  <a:schemeClr val="lt1"/>
                </a:solidFill>
                <a:latin typeface="Roboto Slab Regular"/>
                <a:ea typeface="Roboto Slab Regular"/>
                <a:cs typeface="Roboto Slab Regular"/>
              </a:defRPr>
            </a:lvl2pPr>
            <a:lvl3pPr>
              <a:buClr>
                <a:schemeClr val="lt1"/>
              </a:buClr>
              <a:buSzPts val="2000"/>
              <a:buFont typeface="Roboto Slab Regular"/>
              <a:buNone/>
              <a:defRPr sz="2000">
                <a:solidFill>
                  <a:schemeClr val="lt1"/>
                </a:solidFill>
                <a:latin typeface="Roboto Slab Regular"/>
                <a:ea typeface="Roboto Slab Regular"/>
                <a:cs typeface="Roboto Slab Regular"/>
              </a:defRPr>
            </a:lvl3pPr>
            <a:lvl4pPr>
              <a:buClr>
                <a:schemeClr val="lt1"/>
              </a:buClr>
              <a:buSzPts val="2000"/>
              <a:buFont typeface="Roboto Slab Regular"/>
              <a:buNone/>
              <a:defRPr sz="2000">
                <a:solidFill>
                  <a:schemeClr val="lt1"/>
                </a:solidFill>
                <a:latin typeface="Roboto Slab Regular"/>
                <a:ea typeface="Roboto Slab Regular"/>
                <a:cs typeface="Roboto Slab Regular"/>
              </a:defRPr>
            </a:lvl4pPr>
            <a:lvl5pPr>
              <a:buClr>
                <a:schemeClr val="lt1"/>
              </a:buClr>
              <a:buSzPts val="2000"/>
              <a:buFont typeface="Roboto Slab Regular"/>
              <a:buNone/>
              <a:defRPr sz="2000">
                <a:solidFill>
                  <a:schemeClr val="lt1"/>
                </a:solidFill>
                <a:latin typeface="Roboto Slab Regular"/>
                <a:ea typeface="Roboto Slab Regular"/>
                <a:cs typeface="Roboto Slab Regular"/>
              </a:defRPr>
            </a:lvl5pPr>
            <a:lvl6pPr>
              <a:buClr>
                <a:schemeClr val="lt1"/>
              </a:buClr>
              <a:buSzPts val="2000"/>
              <a:buFont typeface="Roboto Slab Regular"/>
              <a:buNone/>
              <a:defRPr sz="2000">
                <a:solidFill>
                  <a:schemeClr val="lt1"/>
                </a:solidFill>
                <a:latin typeface="Roboto Slab Regular"/>
                <a:ea typeface="Roboto Slab Regular"/>
                <a:cs typeface="Roboto Slab Regular"/>
              </a:defRPr>
            </a:lvl6pPr>
            <a:lvl7pPr>
              <a:buClr>
                <a:schemeClr val="lt1"/>
              </a:buClr>
              <a:buSzPts val="2000"/>
              <a:buFont typeface="Roboto Slab Regular"/>
              <a:buNone/>
              <a:defRPr sz="2000">
                <a:solidFill>
                  <a:schemeClr val="lt1"/>
                </a:solidFill>
                <a:latin typeface="Roboto Slab Regular"/>
                <a:ea typeface="Roboto Slab Regular"/>
                <a:cs typeface="Roboto Slab Regular"/>
              </a:defRPr>
            </a:lvl7pPr>
            <a:lvl8pPr>
              <a:buClr>
                <a:schemeClr val="lt1"/>
              </a:buClr>
              <a:buSzPts val="2000"/>
              <a:buFont typeface="Roboto Slab Regular"/>
              <a:buNone/>
              <a:defRPr sz="2000">
                <a:solidFill>
                  <a:schemeClr val="lt1"/>
                </a:solidFill>
                <a:latin typeface="Roboto Slab Regular"/>
                <a:ea typeface="Roboto Slab Regular"/>
                <a:cs typeface="Roboto Slab Regular"/>
              </a:defRPr>
            </a:lvl8pPr>
            <a:lvl9pPr>
              <a:buClr>
                <a:schemeClr val="lt1"/>
              </a:buClr>
              <a:buSzPts val="2000"/>
              <a:buFont typeface="Roboto Slab Regular"/>
              <a:buNone/>
              <a:defRPr sz="2000">
                <a:solidFill>
                  <a:schemeClr val="lt1"/>
                </a:solidFill>
                <a:latin typeface="Roboto Slab Regular"/>
                <a:ea typeface="Roboto Slab Regular"/>
                <a:cs typeface="Roboto Slab Regular"/>
              </a:defRPr>
            </a:lvl9pPr>
          </a:lstStyle>
          <a:p>
            <a:pPr>
              <a:buFont typeface="Wingdings" panose="05000000000000000000" pitchFamily="2" charset="2"/>
              <a:buChar char="ü"/>
            </a:pPr>
            <a:r>
              <a:rPr lang="ro-RO" b="1" dirty="0"/>
              <a:t>99.</a:t>
            </a:r>
            <a:r>
              <a:rPr lang="en-CA" b="1" dirty="0"/>
              <a:t>8</a:t>
            </a:r>
            <a:r>
              <a:rPr lang="ro-RO" b="1" dirty="0"/>
              <a:t>% of </a:t>
            </a:r>
            <a:r>
              <a:rPr lang="en-GB" b="1" dirty="0"/>
              <a:t>respondents consider that </a:t>
            </a:r>
            <a:r>
              <a:rPr lang="ro-RO" b="1" dirty="0"/>
              <a:t>pupil</a:t>
            </a:r>
            <a:r>
              <a:rPr lang="en-GB" b="1" dirty="0"/>
              <a:t>s' participation in SETS </a:t>
            </a:r>
            <a:r>
              <a:rPr lang="ro-RO" b="1" dirty="0"/>
              <a:t>national movement</a:t>
            </a:r>
            <a:r>
              <a:rPr lang="en-GB" b="1" dirty="0"/>
              <a:t> has contributed to changing their lifestyle</a:t>
            </a:r>
            <a:r>
              <a:rPr lang="ro-RO" b="1" dirty="0"/>
              <a:t> habits </a:t>
            </a:r>
            <a:r>
              <a:rPr lang="en-GB" b="1" dirty="0"/>
              <a:t>through their access to SETS educational materials, information</a:t>
            </a:r>
            <a:r>
              <a:rPr lang="ro-RO" b="1" dirty="0"/>
              <a:t>,</a:t>
            </a:r>
            <a:r>
              <a:rPr lang="en-GB" b="1" dirty="0"/>
              <a:t> and extracurricular activities</a:t>
            </a:r>
            <a:r>
              <a:rPr lang="ro-RO" b="1" dirty="0"/>
              <a:t>.</a:t>
            </a:r>
            <a:endParaRPr lang="en-GB" b="1" dirty="0"/>
          </a:p>
        </p:txBody>
      </p:sp>
      <p:pic>
        <p:nvPicPr>
          <p:cNvPr id="2050" name="Picture 2" descr="Forms response chart. Question title: 1. Considerati ca participarea elevilor la miscarea nationala „Si eu traiesc sanatos! ” – SETS, editia 2022 – 2023 a contribuit la schimbarea obiceiurilor lor de stil de viata prin accesul acestora la materialele educationale, informatiile si activitătile extracurriculare SETS?          . Number of responses: 438 responses.">
            <a:extLst>
              <a:ext uri="{FF2B5EF4-FFF2-40B4-BE49-F238E27FC236}">
                <a16:creationId xmlns:a16="http://schemas.microsoft.com/office/drawing/2014/main" id="{72FD1FC3-1B97-0DD3-CDF9-C874696740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58" t="32323" r="52826" b="4496"/>
          <a:stretch/>
        </p:blipFill>
        <p:spPr bwMode="auto">
          <a:xfrm>
            <a:off x="5307496" y="1028586"/>
            <a:ext cx="3011556" cy="32418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9A6CCDD-A180-14F0-48A3-75E52356EB44}"/>
              </a:ext>
            </a:extLst>
          </p:cNvPr>
          <p:cNvGrpSpPr/>
          <p:nvPr/>
        </p:nvGrpSpPr>
        <p:grpSpPr>
          <a:xfrm>
            <a:off x="8118736" y="3283917"/>
            <a:ext cx="876078" cy="830997"/>
            <a:chOff x="3174924" y="1946927"/>
            <a:chExt cx="876078" cy="830997"/>
          </a:xfrm>
        </p:grpSpPr>
        <p:pic>
          <p:nvPicPr>
            <p:cNvPr id="3" name="Picture 2"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641B133B-C5A3-7D51-5A02-C804498903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AF688F-8540-EDD2-C0D1-0C67EB2DBBF7}"/>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5" name="TextBox 4">
              <a:extLst>
                <a:ext uri="{FF2B5EF4-FFF2-40B4-BE49-F238E27FC236}">
                  <a16:creationId xmlns:a16="http://schemas.microsoft.com/office/drawing/2014/main" id="{D600F99F-0D3E-F29F-F2D4-7B3BDE2EF1CC}"/>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sp>
        <p:nvSpPr>
          <p:cNvPr id="9" name="Date Placeholder 3">
            <a:extLst>
              <a:ext uri="{FF2B5EF4-FFF2-40B4-BE49-F238E27FC236}">
                <a16:creationId xmlns:a16="http://schemas.microsoft.com/office/drawing/2014/main" id="{DD9A9D58-547D-80B5-9475-00F5AE89830D}"/>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0" name="Google Shape;550;p18">
            <a:extLst>
              <a:ext uri="{FF2B5EF4-FFF2-40B4-BE49-F238E27FC236}">
                <a16:creationId xmlns:a16="http://schemas.microsoft.com/office/drawing/2014/main" id="{908BD9C5-CBD6-C06D-AFF9-75555409BC4C}"/>
              </a:ext>
            </a:extLst>
          </p:cNvPr>
          <p:cNvSpPr txBox="1">
            <a:spLocks noGrp="1"/>
          </p:cNvSpPr>
          <p:nvPr>
            <p:ph type="title"/>
          </p:nvPr>
        </p:nvSpPr>
        <p:spPr>
          <a:xfrm>
            <a:off x="222379" y="2814933"/>
            <a:ext cx="4349621" cy="1415742"/>
          </a:xfrm>
          <a:prstGeom prst="rect">
            <a:avLst/>
          </a:prstGeom>
          <a:solidFill>
            <a:schemeClr val="bg1"/>
          </a:solidFill>
        </p:spPr>
        <p:txBody>
          <a:bodyPr wrap="square" rtlCol="0">
            <a:spAutoFit/>
          </a:bodyPr>
          <a:lstStyle/>
          <a:p>
            <a:pPr marL="285750" indent="-285750" algn="just">
              <a:buClr>
                <a:srgbClr val="FFC000"/>
              </a:buClr>
              <a:buFont typeface="Wingdings" panose="05000000000000000000" pitchFamily="2" charset="2"/>
              <a:buChar char="ü"/>
            </a:pPr>
            <a:r>
              <a:rPr lang="en" sz="1600" dirty="0">
                <a:solidFill>
                  <a:srgbClr val="0070C0"/>
                </a:solidFill>
                <a:latin typeface="Georgia" panose="02040502050405020303" pitchFamily="18" charset="0"/>
                <a:cs typeface="Arial"/>
                <a:sym typeface="Arial"/>
              </a:rPr>
              <a:t>The parents of the pupils are very supportive of the project and, </a:t>
            </a:r>
            <a:r>
              <a:rPr lang="ro-RO" sz="1600" dirty="0">
                <a:solidFill>
                  <a:srgbClr val="0070C0"/>
                </a:solidFill>
                <a:latin typeface="Georgia" panose="02040502050405020303" pitchFamily="18" charset="0"/>
                <a:cs typeface="Arial"/>
                <a:sym typeface="Arial"/>
              </a:rPr>
              <a:t>9</a:t>
            </a:r>
            <a:r>
              <a:rPr lang="en-CA" sz="1600" dirty="0">
                <a:solidFill>
                  <a:srgbClr val="0070C0"/>
                </a:solidFill>
                <a:latin typeface="Georgia" panose="02040502050405020303" pitchFamily="18" charset="0"/>
                <a:cs typeface="Arial"/>
                <a:sym typeface="Arial"/>
              </a:rPr>
              <a:t>9</a:t>
            </a:r>
            <a:r>
              <a:rPr lang="ro-RO" sz="1600" dirty="0">
                <a:solidFill>
                  <a:srgbClr val="0070C0"/>
                </a:solidFill>
                <a:latin typeface="Georgia" panose="02040502050405020303" pitchFamily="18" charset="0"/>
                <a:cs typeface="Arial"/>
                <a:sym typeface="Arial"/>
              </a:rPr>
              <a:t>.</a:t>
            </a:r>
            <a:r>
              <a:rPr lang="en-CA" sz="1600" dirty="0">
                <a:solidFill>
                  <a:srgbClr val="0070C0"/>
                </a:solidFill>
                <a:latin typeface="Georgia" panose="02040502050405020303" pitchFamily="18" charset="0"/>
                <a:cs typeface="Arial"/>
                <a:sym typeface="Arial"/>
              </a:rPr>
              <a:t>5</a:t>
            </a:r>
            <a:r>
              <a:rPr lang="ro-RO" sz="1600" dirty="0">
                <a:solidFill>
                  <a:srgbClr val="0070C0"/>
                </a:solidFill>
                <a:latin typeface="Georgia" panose="02040502050405020303" pitchFamily="18" charset="0"/>
                <a:cs typeface="Arial"/>
                <a:sym typeface="Arial"/>
              </a:rPr>
              <a:t>% of the </a:t>
            </a:r>
            <a:r>
              <a:rPr lang="en-US" sz="1600" dirty="0">
                <a:solidFill>
                  <a:srgbClr val="0070C0"/>
                </a:solidFill>
                <a:latin typeface="Georgia" panose="02040502050405020303" pitchFamily="18" charset="0"/>
                <a:cs typeface="Arial"/>
                <a:sym typeface="Arial"/>
              </a:rPr>
              <a:t>teachers responded </a:t>
            </a:r>
            <a:r>
              <a:rPr lang="en-GB" sz="1600" dirty="0">
                <a:solidFill>
                  <a:srgbClr val="0070C0"/>
                </a:solidFill>
                <a:latin typeface="Georgia" panose="02040502050405020303" pitchFamily="18" charset="0"/>
                <a:cs typeface="Arial"/>
                <a:sym typeface="Arial"/>
              </a:rPr>
              <a:t>that the</a:t>
            </a:r>
            <a:r>
              <a:rPr lang="ro-RO" sz="1600" dirty="0">
                <a:solidFill>
                  <a:srgbClr val="0070C0"/>
                </a:solidFill>
                <a:latin typeface="Georgia" panose="02040502050405020303" pitchFamily="18" charset="0"/>
                <a:cs typeface="Arial"/>
                <a:sym typeface="Arial"/>
              </a:rPr>
              <a:t> SETS</a:t>
            </a:r>
            <a:r>
              <a:rPr lang="en-GB" sz="1600" dirty="0">
                <a:solidFill>
                  <a:srgbClr val="0070C0"/>
                </a:solidFill>
                <a:latin typeface="Georgia" panose="02040502050405020303" pitchFamily="18" charset="0"/>
                <a:cs typeface="Arial"/>
                <a:sym typeface="Arial"/>
              </a:rPr>
              <a:t> activities and competitions are considered useful </a:t>
            </a:r>
            <a:r>
              <a:rPr lang="ro-RO" sz="1600" dirty="0">
                <a:solidFill>
                  <a:srgbClr val="0070C0"/>
                </a:solidFill>
                <a:latin typeface="Georgia" panose="02040502050405020303" pitchFamily="18" charset="0"/>
                <a:cs typeface="Arial"/>
                <a:sym typeface="Arial"/>
              </a:rPr>
              <a:t>to</a:t>
            </a:r>
            <a:r>
              <a:rPr lang="en-GB" sz="1600" dirty="0">
                <a:solidFill>
                  <a:srgbClr val="0070C0"/>
                </a:solidFill>
                <a:latin typeface="Georgia" panose="02040502050405020303" pitchFamily="18" charset="0"/>
                <a:cs typeface="Arial"/>
                <a:sym typeface="Arial"/>
              </a:rPr>
              <a:t> them</a:t>
            </a:r>
            <a:r>
              <a:rPr lang="en" sz="1600" dirty="0">
                <a:solidFill>
                  <a:srgbClr val="0070C0"/>
                </a:solidFill>
                <a:latin typeface="Georgia" panose="02040502050405020303" pitchFamily="18" charset="0"/>
                <a:cs typeface="Arial"/>
                <a:sym typeface="Arial"/>
              </a:rPr>
              <a:t>. </a:t>
            </a:r>
            <a:endParaRPr sz="1600" dirty="0">
              <a:solidFill>
                <a:srgbClr val="0070C0"/>
              </a:solidFill>
              <a:latin typeface="Georgia" panose="02040502050405020303" pitchFamily="18" charset="0"/>
              <a:cs typeface="Arial"/>
              <a:sym typeface="Arial"/>
            </a:endParaRPr>
          </a:p>
        </p:txBody>
      </p:sp>
      <p:sp>
        <p:nvSpPr>
          <p:cNvPr id="11" name="Shape 662">
            <a:extLst>
              <a:ext uri="{FF2B5EF4-FFF2-40B4-BE49-F238E27FC236}">
                <a16:creationId xmlns:a16="http://schemas.microsoft.com/office/drawing/2014/main" id="{C00B5C0D-6D4A-842E-59B6-C35F04CDB90C}"/>
              </a:ext>
            </a:extLst>
          </p:cNvPr>
          <p:cNvSpPr txBox="1">
            <a:spLocks/>
          </p:cNvSpPr>
          <p:nvPr/>
        </p:nvSpPr>
        <p:spPr>
          <a:xfrm>
            <a:off x="222379" y="1166767"/>
            <a:ext cx="4349621" cy="1321340"/>
          </a:xfrm>
          <a:prstGeom prst="rect">
            <a:avLst/>
          </a:prstGeom>
          <a:solidFill>
            <a:schemeClr val="bg1"/>
          </a:solid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PPr>
            <a:lvl1pPr marL="285750" indent="-285750" algn="just">
              <a:buClr>
                <a:srgbClr val="FFC000"/>
              </a:buClr>
              <a:buSzPts val="2000"/>
              <a:buFont typeface="Wingdings" panose="05000000000000000000" pitchFamily="2" charset="2"/>
              <a:buChar char="ü"/>
              <a:defRPr sz="1600">
                <a:solidFill>
                  <a:srgbClr val="0070C0"/>
                </a:solidFill>
                <a:latin typeface="Georgia" panose="02040502050405020303" pitchFamily="18" charset="0"/>
                <a:ea typeface="Roboto Slab Regular"/>
                <a:sym typeface="Roboto Slab Regular"/>
              </a:defRPr>
            </a:lvl1pPr>
            <a:lvl2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pPr>
              <a:buFont typeface="Wingdings" panose="05000000000000000000" pitchFamily="2" charset="2"/>
              <a:buChar char="Ø"/>
            </a:pPr>
            <a:r>
              <a:rPr lang="en-GB"/>
              <a:t>Q2: Did the parents of the </a:t>
            </a:r>
            <a:r>
              <a:rPr lang="ro-RO" err="1"/>
              <a:t>pupils</a:t>
            </a:r>
            <a:r>
              <a:rPr lang="en-GB"/>
              <a:t> consider </a:t>
            </a:r>
            <a:r>
              <a:rPr lang="ro-RO"/>
              <a:t>SETS </a:t>
            </a:r>
            <a:r>
              <a:rPr lang="ro-RO" err="1"/>
              <a:t>activities</a:t>
            </a:r>
            <a:r>
              <a:rPr lang="en-GB"/>
              <a:t> useful and supported the children’s participation in </a:t>
            </a:r>
            <a:r>
              <a:rPr lang="ro-RO" err="1"/>
              <a:t>this</a:t>
            </a:r>
            <a:r>
              <a:rPr lang="ro-RO"/>
              <a:t> at </a:t>
            </a:r>
            <a:r>
              <a:rPr lang="ro-RO" err="1"/>
              <a:t>home</a:t>
            </a:r>
            <a:r>
              <a:rPr lang="ro-RO"/>
              <a:t> or at </a:t>
            </a:r>
            <a:r>
              <a:rPr lang="ro-RO" err="1"/>
              <a:t>school</a:t>
            </a:r>
            <a:r>
              <a:rPr lang="ro-RO"/>
              <a:t> </a:t>
            </a:r>
            <a:r>
              <a:rPr lang="ro-RO" err="1"/>
              <a:t>during</a:t>
            </a:r>
            <a:r>
              <a:rPr lang="ro-RO"/>
              <a:t> </a:t>
            </a:r>
            <a:r>
              <a:rPr lang="ro-RO" err="1"/>
              <a:t>this</a:t>
            </a:r>
            <a:r>
              <a:rPr lang="ro-RO"/>
              <a:t> period?</a:t>
            </a:r>
            <a:endParaRPr lang="en-US"/>
          </a:p>
        </p:txBody>
      </p:sp>
      <p:pic>
        <p:nvPicPr>
          <p:cNvPr id="3074" name="Picture 2" descr="Forms response chart. Question title: 2. Parintii elevilor au considerat utila si au sustinut participarea copiilor la activitatile SETS in aceasta perioada?. Number of responses: 437 responses.">
            <a:extLst>
              <a:ext uri="{FF2B5EF4-FFF2-40B4-BE49-F238E27FC236}">
                <a16:creationId xmlns:a16="http://schemas.microsoft.com/office/drawing/2014/main" id="{68640DA5-32C8-BDC5-E79C-0AA7CEF4B0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05" t="32562" r="52717" b="5596"/>
          <a:stretch/>
        </p:blipFill>
        <p:spPr bwMode="auto">
          <a:xfrm>
            <a:off x="5173637" y="986192"/>
            <a:ext cx="3220278" cy="31711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3010176-EF71-6E26-0378-BA8EB303B2F3}"/>
              </a:ext>
            </a:extLst>
          </p:cNvPr>
          <p:cNvGrpSpPr/>
          <p:nvPr/>
        </p:nvGrpSpPr>
        <p:grpSpPr>
          <a:xfrm>
            <a:off x="8118736" y="3283917"/>
            <a:ext cx="876078" cy="830997"/>
            <a:chOff x="3174924" y="1946927"/>
            <a:chExt cx="876078" cy="830997"/>
          </a:xfrm>
        </p:grpSpPr>
        <p:pic>
          <p:nvPicPr>
            <p:cNvPr id="3" name="Picture 2" descr="Diagramă a răspunsurilor din Formulare. Titlul întrebării: 1. Considerati ca participarea elevilor la proiectul national „Planeta Albastra Conteaza pe Tine!” PACT, editia 2022 – 2023 a contribuit la schimbarea obiceiurilor lor de protejare a planetei prin accesul acestora la materialele educationale, informatiile si activitătile extracurriculare PACT?          . Numărul de răspunsuri: 190 de răspunsuri.">
              <a:extLst>
                <a:ext uri="{FF2B5EF4-FFF2-40B4-BE49-F238E27FC236}">
                  <a16:creationId xmlns:a16="http://schemas.microsoft.com/office/drawing/2014/main" id="{C70AA4CA-4043-2609-56BA-423D7A0834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75" t="27999" r="34445" b="51961"/>
            <a:stretch/>
          </p:blipFill>
          <p:spPr bwMode="auto">
            <a:xfrm>
              <a:off x="3174924" y="1946927"/>
              <a:ext cx="327378" cy="830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A65363-E73F-092E-7C59-1B1E8323DAF5}"/>
                </a:ext>
              </a:extLst>
            </p:cNvPr>
            <p:cNvSpPr txBox="1"/>
            <p:nvPr/>
          </p:nvSpPr>
          <p:spPr>
            <a:xfrm>
              <a:off x="3478665" y="2191557"/>
              <a:ext cx="548700" cy="261610"/>
            </a:xfrm>
            <a:prstGeom prst="rect">
              <a:avLst/>
            </a:prstGeom>
            <a:noFill/>
          </p:spPr>
          <p:txBody>
            <a:bodyPr wrap="square" rtlCol="0">
              <a:spAutoFit/>
            </a:bodyPr>
            <a:lstStyle/>
            <a:p>
              <a:r>
                <a:rPr lang="en-CA" sz="1100" b="1"/>
                <a:t>YES</a:t>
              </a:r>
            </a:p>
          </p:txBody>
        </p:sp>
        <p:sp>
          <p:nvSpPr>
            <p:cNvPr id="5" name="TextBox 4">
              <a:extLst>
                <a:ext uri="{FF2B5EF4-FFF2-40B4-BE49-F238E27FC236}">
                  <a16:creationId xmlns:a16="http://schemas.microsoft.com/office/drawing/2014/main" id="{CC595070-DAC4-1BE9-91A4-7EB15BAB7F73}"/>
                </a:ext>
              </a:extLst>
            </p:cNvPr>
            <p:cNvSpPr txBox="1"/>
            <p:nvPr/>
          </p:nvSpPr>
          <p:spPr>
            <a:xfrm>
              <a:off x="3502302" y="2453167"/>
              <a:ext cx="548700" cy="261610"/>
            </a:xfrm>
            <a:prstGeom prst="rect">
              <a:avLst/>
            </a:prstGeom>
            <a:noFill/>
          </p:spPr>
          <p:txBody>
            <a:bodyPr wrap="square" rtlCol="0">
              <a:spAutoFit/>
            </a:bodyPr>
            <a:lstStyle/>
            <a:p>
              <a:r>
                <a:rPr lang="en-CA" sz="1100" b="1"/>
                <a:t>NO</a:t>
              </a:r>
              <a:endParaRPr lang="ro-RO" sz="1100" b="1"/>
            </a:p>
          </p:txBody>
        </p:sp>
      </p:grpSp>
      <p:sp>
        <p:nvSpPr>
          <p:cNvPr id="9" name="Date Placeholder 3">
            <a:extLst>
              <a:ext uri="{FF2B5EF4-FFF2-40B4-BE49-F238E27FC236}">
                <a16:creationId xmlns:a16="http://schemas.microsoft.com/office/drawing/2014/main" id="{FDA5355A-7F2E-EDED-1C51-EBC6C7BBDF85}"/>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272471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7"/>
          <p:cNvSpPr txBox="1">
            <a:spLocks noGrp="1"/>
          </p:cNvSpPr>
          <p:nvPr>
            <p:ph type="ctrTitle" idx="4294967295"/>
          </p:nvPr>
        </p:nvSpPr>
        <p:spPr>
          <a:xfrm>
            <a:off x="759552" y="2504052"/>
            <a:ext cx="7772400" cy="166559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10000">
                <a:solidFill>
                  <a:srgbClr val="FFFFFF"/>
                </a:solidFill>
              </a:rPr>
              <a:t>4,758 HOURS </a:t>
            </a:r>
            <a:endParaRPr sz="10000">
              <a:solidFill>
                <a:srgbClr val="FFFFFF"/>
              </a:solidFill>
            </a:endParaRPr>
          </a:p>
        </p:txBody>
      </p:sp>
      <p:sp>
        <p:nvSpPr>
          <p:cNvPr id="600" name="Google Shape;600;p27"/>
          <p:cNvSpPr txBox="1">
            <a:spLocks noGrp="1"/>
          </p:cNvSpPr>
          <p:nvPr>
            <p:ph type="subTitle" idx="4294967295"/>
          </p:nvPr>
        </p:nvSpPr>
        <p:spPr>
          <a:xfrm>
            <a:off x="496711" y="3984978"/>
            <a:ext cx="8298083"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GB" b="1">
                <a:solidFill>
                  <a:schemeClr val="accent2"/>
                </a:solidFill>
              </a:rPr>
              <a:t>were allocated to SETS extracurricular activities</a:t>
            </a:r>
            <a:r>
              <a:rPr lang="ro-RO" b="1">
                <a:solidFill>
                  <a:schemeClr val="accent2"/>
                </a:solidFill>
              </a:rPr>
              <a:t> in 16 </a:t>
            </a:r>
            <a:r>
              <a:rPr lang="ro-RO" b="1" err="1">
                <a:solidFill>
                  <a:schemeClr val="accent2"/>
                </a:solidFill>
              </a:rPr>
              <a:t>weeks</a:t>
            </a:r>
            <a:r>
              <a:rPr lang="ro-RO" b="1">
                <a:solidFill>
                  <a:schemeClr val="accent2"/>
                </a:solidFill>
              </a:rPr>
              <a:t> of </a:t>
            </a:r>
            <a:r>
              <a:rPr lang="ro-RO" b="1" err="1">
                <a:solidFill>
                  <a:schemeClr val="accent2"/>
                </a:solidFill>
              </a:rPr>
              <a:t>school</a:t>
            </a:r>
            <a:endParaRPr lang="en-GB" b="1">
              <a:solidFill>
                <a:schemeClr val="accent2"/>
              </a:solidFill>
            </a:endParaRPr>
          </a:p>
        </p:txBody>
      </p:sp>
      <p:sp>
        <p:nvSpPr>
          <p:cNvPr id="601" name="Google Shape;601;p27"/>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5" name="Imagine 7" descr="O imagine care conține text, semn, aliment&#10;&#10;Descriere generată automat">
            <a:extLst>
              <a:ext uri="{FF2B5EF4-FFF2-40B4-BE49-F238E27FC236}">
                <a16:creationId xmlns:a16="http://schemas.microsoft.com/office/drawing/2014/main" id="{81D23F11-DFCB-674E-39B8-730C7FB57EF4}"/>
              </a:ext>
            </a:extLst>
          </p:cNvPr>
          <p:cNvPicPr>
            <a:picLocks noChangeAspect="1"/>
          </p:cNvPicPr>
          <p:nvPr/>
        </p:nvPicPr>
        <p:blipFill>
          <a:blip r:embed="rId3"/>
          <a:stretch>
            <a:fillRect/>
          </a:stretch>
        </p:blipFill>
        <p:spPr>
          <a:xfrm>
            <a:off x="86760" y="88672"/>
            <a:ext cx="564405" cy="75127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6874374-AE54-641D-1DE5-64BDEECD0837}"/>
              </a:ext>
            </a:extLst>
          </p:cNvPr>
          <p:cNvPicPr>
            <a:picLocks noChangeAspect="1"/>
          </p:cNvPicPr>
          <p:nvPr/>
        </p:nvPicPr>
        <p:blipFill>
          <a:blip r:embed="rId4"/>
          <a:stretch>
            <a:fillRect/>
          </a:stretch>
        </p:blipFill>
        <p:spPr>
          <a:xfrm>
            <a:off x="3897339" y="0"/>
            <a:ext cx="1276298" cy="751271"/>
          </a:xfrm>
          <a:prstGeom prst="rect">
            <a:avLst/>
          </a:prstGeom>
        </p:spPr>
      </p:pic>
      <p:pic>
        <p:nvPicPr>
          <p:cNvPr id="7" name="Picture 6">
            <a:extLst>
              <a:ext uri="{FF2B5EF4-FFF2-40B4-BE49-F238E27FC236}">
                <a16:creationId xmlns:a16="http://schemas.microsoft.com/office/drawing/2014/main" id="{6509ECE4-8CDC-996F-F6B5-8AB967FDCB91}"/>
              </a:ext>
            </a:extLst>
          </p:cNvPr>
          <p:cNvPicPr>
            <a:picLocks noChangeAspect="1"/>
          </p:cNvPicPr>
          <p:nvPr/>
        </p:nvPicPr>
        <p:blipFill>
          <a:blip r:embed="rId5"/>
          <a:stretch>
            <a:fillRect/>
          </a:stretch>
        </p:blipFill>
        <p:spPr>
          <a:xfrm>
            <a:off x="7247467" y="164514"/>
            <a:ext cx="2156709" cy="586757"/>
          </a:xfrm>
          <a:prstGeom prst="rect">
            <a:avLst/>
          </a:prstGeom>
        </p:spPr>
      </p:pic>
      <p:sp>
        <p:nvSpPr>
          <p:cNvPr id="8" name="TextBox 7">
            <a:extLst>
              <a:ext uri="{FF2B5EF4-FFF2-40B4-BE49-F238E27FC236}">
                <a16:creationId xmlns:a16="http://schemas.microsoft.com/office/drawing/2014/main" id="{07E28384-2498-079D-8462-67AC4EAFA12D}"/>
              </a:ext>
            </a:extLst>
          </p:cNvPr>
          <p:cNvSpPr txBox="1"/>
          <p:nvPr/>
        </p:nvSpPr>
        <p:spPr>
          <a:xfrm>
            <a:off x="496711" y="1396086"/>
            <a:ext cx="8298083" cy="1015663"/>
          </a:xfrm>
          <a:prstGeom prst="rect">
            <a:avLst/>
          </a:prstGeom>
          <a:noFill/>
          <a:ln>
            <a:noFill/>
          </a:ln>
        </p:spPr>
        <p:txBody>
          <a:bodyPr wrap="square" rtlCol="0">
            <a:spAutoFit/>
          </a:bodyPr>
          <a:lstStyle/>
          <a:p>
            <a:pPr algn="ctr">
              <a:spcBef>
                <a:spcPts val="600"/>
              </a:spcBef>
              <a:buClr>
                <a:schemeClr val="dk1"/>
              </a:buClr>
              <a:buSzPts val="2000"/>
            </a:pPr>
            <a:r>
              <a:rPr lang="en-GB" sz="2000" b="1">
                <a:solidFill>
                  <a:schemeClr val="accent2"/>
                </a:solidFill>
                <a:latin typeface="Source Sans Pro"/>
                <a:ea typeface="Source Sans Pro"/>
                <a:sym typeface="Source Sans Pro"/>
              </a:rPr>
              <a:t>Q3: How many extracurricular hours have you allocated for car</a:t>
            </a:r>
            <a:r>
              <a:rPr lang="ro-RO" sz="2000" b="1" err="1">
                <a:solidFill>
                  <a:schemeClr val="accent2"/>
                </a:solidFill>
                <a:latin typeface="Source Sans Pro"/>
                <a:ea typeface="Source Sans Pro"/>
                <a:sym typeface="Source Sans Pro"/>
              </a:rPr>
              <a:t>ryi</a:t>
            </a:r>
            <a:r>
              <a:rPr lang="en-GB" sz="2000" b="1">
                <a:solidFill>
                  <a:schemeClr val="accent2"/>
                </a:solidFill>
                <a:latin typeface="Source Sans Pro"/>
                <a:ea typeface="Source Sans Pro"/>
                <a:sym typeface="Source Sans Pro"/>
              </a:rPr>
              <a:t>ng out the educational activities within the national movement "I’m living healthy, too!" - SETS during </a:t>
            </a:r>
            <a:r>
              <a:rPr lang="ro-RO" sz="2000" b="1" err="1">
                <a:solidFill>
                  <a:schemeClr val="accent2"/>
                </a:solidFill>
                <a:latin typeface="Source Sans Pro"/>
                <a:ea typeface="Source Sans Pro"/>
                <a:sym typeface="Source Sans Pro"/>
              </a:rPr>
              <a:t>January</a:t>
            </a:r>
            <a:r>
              <a:rPr lang="en-GB" sz="2000" b="1">
                <a:solidFill>
                  <a:schemeClr val="accent2"/>
                </a:solidFill>
                <a:latin typeface="Source Sans Pro"/>
                <a:ea typeface="Source Sans Pro"/>
                <a:sym typeface="Source Sans Pro"/>
              </a:rPr>
              <a:t> – </a:t>
            </a:r>
            <a:r>
              <a:rPr lang="ro-RO" sz="2000" b="1">
                <a:solidFill>
                  <a:schemeClr val="accent2"/>
                </a:solidFill>
                <a:latin typeface="Source Sans Pro"/>
                <a:ea typeface="Source Sans Pro"/>
                <a:sym typeface="Source Sans Pro"/>
              </a:rPr>
              <a:t>May</a:t>
            </a:r>
            <a:r>
              <a:rPr lang="en-GB" sz="2000" b="1">
                <a:solidFill>
                  <a:schemeClr val="accent2"/>
                </a:solidFill>
                <a:latin typeface="Source Sans Pro"/>
                <a:ea typeface="Source Sans Pro"/>
                <a:sym typeface="Source Sans Pro"/>
              </a:rPr>
              <a:t> 202</a:t>
            </a:r>
            <a:r>
              <a:rPr lang="en-CA" sz="2000" b="1">
                <a:solidFill>
                  <a:schemeClr val="accent2"/>
                </a:solidFill>
                <a:latin typeface="Source Sans Pro"/>
                <a:ea typeface="Source Sans Pro"/>
                <a:sym typeface="Source Sans Pro"/>
              </a:rPr>
              <a:t>3</a:t>
            </a:r>
            <a:r>
              <a:rPr lang="en-GB" sz="2000" b="1">
                <a:solidFill>
                  <a:schemeClr val="accent2"/>
                </a:solidFill>
                <a:latin typeface="Source Sans Pro"/>
                <a:ea typeface="Source Sans Pro"/>
                <a:sym typeface="Source Sans Pro"/>
              </a:rPr>
              <a:t>?</a:t>
            </a:r>
            <a:endParaRPr lang="ro-RO" sz="2000" b="1">
              <a:solidFill>
                <a:schemeClr val="accent2"/>
              </a:solidFill>
              <a:latin typeface="Source Sans Pro"/>
              <a:ea typeface="Source Sans Pro"/>
              <a:sym typeface="Source Sans Pro"/>
            </a:endParaRPr>
          </a:p>
        </p:txBody>
      </p:sp>
      <p:sp>
        <p:nvSpPr>
          <p:cNvPr id="2" name="Date Placeholder 3">
            <a:extLst>
              <a:ext uri="{FF2B5EF4-FFF2-40B4-BE49-F238E27FC236}">
                <a16:creationId xmlns:a16="http://schemas.microsoft.com/office/drawing/2014/main" id="{8A09E656-935C-9134-7A35-553D0EE72D2E}"/>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6" name="Google Shape;526;p2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6" name="Imagine 7" descr="O imagine care conține text, semn, aliment&#10;&#10;Descriere generată automat">
            <a:extLst>
              <a:ext uri="{FF2B5EF4-FFF2-40B4-BE49-F238E27FC236}">
                <a16:creationId xmlns:a16="http://schemas.microsoft.com/office/drawing/2014/main" id="{0D59EF2A-CE30-DF10-3B84-0BE56F561CD5}"/>
              </a:ext>
            </a:extLst>
          </p:cNvPr>
          <p:cNvPicPr>
            <a:picLocks noChangeAspect="1"/>
          </p:cNvPicPr>
          <p:nvPr/>
        </p:nvPicPr>
        <p:blipFill>
          <a:blip r:embed="rId3"/>
          <a:stretch>
            <a:fillRect/>
          </a:stretch>
        </p:blipFill>
        <p:spPr>
          <a:xfrm>
            <a:off x="86760" y="88672"/>
            <a:ext cx="564405" cy="75127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5546CFA-1362-F83F-2B60-3F628753AEA9}"/>
              </a:ext>
            </a:extLst>
          </p:cNvPr>
          <p:cNvPicPr>
            <a:picLocks noChangeAspect="1"/>
          </p:cNvPicPr>
          <p:nvPr/>
        </p:nvPicPr>
        <p:blipFill>
          <a:blip r:embed="rId4"/>
          <a:stretch>
            <a:fillRect/>
          </a:stretch>
        </p:blipFill>
        <p:spPr>
          <a:xfrm>
            <a:off x="3897339" y="0"/>
            <a:ext cx="1276298" cy="751271"/>
          </a:xfrm>
          <a:prstGeom prst="rect">
            <a:avLst/>
          </a:prstGeom>
        </p:spPr>
      </p:pic>
      <p:pic>
        <p:nvPicPr>
          <p:cNvPr id="8" name="Picture 7">
            <a:extLst>
              <a:ext uri="{FF2B5EF4-FFF2-40B4-BE49-F238E27FC236}">
                <a16:creationId xmlns:a16="http://schemas.microsoft.com/office/drawing/2014/main" id="{6A030348-21CB-D22E-D3D6-5FD53F61F2DE}"/>
              </a:ext>
            </a:extLst>
          </p:cNvPr>
          <p:cNvPicPr>
            <a:picLocks noChangeAspect="1"/>
          </p:cNvPicPr>
          <p:nvPr/>
        </p:nvPicPr>
        <p:blipFill>
          <a:blip r:embed="rId5"/>
          <a:stretch>
            <a:fillRect/>
          </a:stretch>
        </p:blipFill>
        <p:spPr>
          <a:xfrm>
            <a:off x="7247467" y="164514"/>
            <a:ext cx="2156709" cy="586757"/>
          </a:xfrm>
          <a:prstGeom prst="rect">
            <a:avLst/>
          </a:prstGeom>
        </p:spPr>
      </p:pic>
      <p:sp>
        <p:nvSpPr>
          <p:cNvPr id="13" name="Shape 668">
            <a:extLst>
              <a:ext uri="{FF2B5EF4-FFF2-40B4-BE49-F238E27FC236}">
                <a16:creationId xmlns:a16="http://schemas.microsoft.com/office/drawing/2014/main" id="{17756AFA-FAF8-E028-F3A4-AE8DDE942582}"/>
              </a:ext>
            </a:extLst>
          </p:cNvPr>
          <p:cNvSpPr txBox="1">
            <a:spLocks/>
          </p:cNvSpPr>
          <p:nvPr/>
        </p:nvSpPr>
        <p:spPr>
          <a:xfrm>
            <a:off x="86760" y="2098973"/>
            <a:ext cx="4075746" cy="1323439"/>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indent="-381000">
              <a:lnSpc>
                <a:spcPct val="115000"/>
              </a:lnSpc>
              <a:buClr>
                <a:schemeClr val="accent1"/>
              </a:buClr>
              <a:buSzPts val="2400"/>
              <a:buFont typeface="Barlow Light"/>
              <a:buChar char="▫"/>
              <a:defRPr sz="2400">
                <a:solidFill>
                  <a:schemeClr val="dk1"/>
                </a:solidFill>
                <a:latin typeface="Barlow Light"/>
                <a:ea typeface="Barlow Light"/>
                <a:cs typeface="Barlow Light"/>
              </a:defRPr>
            </a:lvl2pPr>
            <a:lvl3pPr marL="1371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3pPr>
            <a:lvl4pPr marL="1828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4pPr>
            <a:lvl5pPr marL="22860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5pPr>
            <a:lvl6pPr marL="27432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6pPr>
            <a:lvl7pPr marL="32004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7pPr>
            <a:lvl8pPr marL="36576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8pPr>
            <a:lvl9pPr marL="4114800" indent="-381000">
              <a:lnSpc>
                <a:spcPct val="115000"/>
              </a:lnSpc>
              <a:buClr>
                <a:schemeClr val="dk2"/>
              </a:buClr>
              <a:buSzPts val="2400"/>
              <a:buFont typeface="Barlow Light"/>
              <a:buChar char="▫"/>
              <a:defRPr sz="2400">
                <a:solidFill>
                  <a:schemeClr val="dk1"/>
                </a:solidFill>
                <a:latin typeface="Barlow Light"/>
                <a:ea typeface="Barlow Light"/>
                <a:cs typeface="Barlow Light"/>
              </a:defRPr>
            </a:lvl9pPr>
          </a:lstStyle>
          <a:p>
            <a:pPr>
              <a:buFont typeface="Wingdings" panose="05000000000000000000" pitchFamily="2" charset="2"/>
              <a:buChar char="ü"/>
            </a:pPr>
            <a:r>
              <a:rPr lang="en-GB" dirty="0"/>
              <a:t>From the </a:t>
            </a:r>
            <a:r>
              <a:rPr lang="en-CA" dirty="0"/>
              <a:t>4</a:t>
            </a:r>
            <a:r>
              <a:rPr lang="en-GB" dirty="0"/>
              <a:t> </a:t>
            </a:r>
            <a:r>
              <a:rPr lang="ro-RO" dirty="0"/>
              <a:t>activities </a:t>
            </a:r>
            <a:r>
              <a:rPr lang="en-GB" dirty="0"/>
              <a:t>proposed</a:t>
            </a:r>
            <a:r>
              <a:rPr lang="ro-RO" dirty="0"/>
              <a:t> to pupils</a:t>
            </a:r>
            <a:r>
              <a:rPr lang="en-GB" dirty="0"/>
              <a:t>, </a:t>
            </a:r>
            <a:r>
              <a:rPr lang="en-CA" dirty="0"/>
              <a:t>“</a:t>
            </a:r>
            <a:r>
              <a:rPr lang="ro-RO" dirty="0"/>
              <a:t>Joyful</a:t>
            </a:r>
            <a:r>
              <a:rPr lang="en-CA" dirty="0"/>
              <a:t> Healthy Snacks”</a:t>
            </a:r>
            <a:r>
              <a:rPr lang="en-GB" dirty="0"/>
              <a:t> activity"</a:t>
            </a:r>
            <a:r>
              <a:rPr lang="ro-RO" dirty="0"/>
              <a:t> </a:t>
            </a:r>
            <a:r>
              <a:rPr lang="en-GB" dirty="0"/>
              <a:t>was</a:t>
            </a:r>
            <a:r>
              <a:rPr lang="ro-RO" dirty="0"/>
              <a:t> </a:t>
            </a:r>
            <a:r>
              <a:rPr lang="en-GB" dirty="0"/>
              <a:t>the most beloved, with </a:t>
            </a:r>
            <a:r>
              <a:rPr lang="en-CA" dirty="0"/>
              <a:t>91</a:t>
            </a:r>
            <a:r>
              <a:rPr lang="ro-RO" dirty="0"/>
              <a:t>.</a:t>
            </a:r>
            <a:r>
              <a:rPr lang="en-CA" dirty="0"/>
              <a:t>8</a:t>
            </a:r>
            <a:r>
              <a:rPr lang="en-GB" dirty="0"/>
              <a:t>%, followed closely by </a:t>
            </a:r>
            <a:r>
              <a:rPr lang="ro-RO" dirty="0"/>
              <a:t>SETS </a:t>
            </a:r>
            <a:r>
              <a:rPr lang="en-CA" dirty="0"/>
              <a:t>Drawing activities, </a:t>
            </a:r>
            <a:r>
              <a:rPr lang="en-GB" dirty="0"/>
              <a:t>with </a:t>
            </a:r>
            <a:r>
              <a:rPr lang="ro-RO" dirty="0"/>
              <a:t>8</a:t>
            </a:r>
            <a:r>
              <a:rPr lang="en-CA" dirty="0"/>
              <a:t>4</a:t>
            </a:r>
            <a:r>
              <a:rPr lang="en-GB" dirty="0"/>
              <a:t>%.</a:t>
            </a:r>
          </a:p>
        </p:txBody>
      </p:sp>
      <p:sp>
        <p:nvSpPr>
          <p:cNvPr id="14" name="Shape 669">
            <a:extLst>
              <a:ext uri="{FF2B5EF4-FFF2-40B4-BE49-F238E27FC236}">
                <a16:creationId xmlns:a16="http://schemas.microsoft.com/office/drawing/2014/main" id="{78F50CF9-A603-2489-4A3B-10E0AE64FECF}"/>
              </a:ext>
            </a:extLst>
          </p:cNvPr>
          <p:cNvSpPr txBox="1">
            <a:spLocks/>
          </p:cNvSpPr>
          <p:nvPr/>
        </p:nvSpPr>
        <p:spPr>
          <a:xfrm>
            <a:off x="86760" y="1260248"/>
            <a:ext cx="4075746" cy="584775"/>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285750" indent="-285750" algn="just">
              <a:buClr>
                <a:srgbClr val="FFC000"/>
              </a:buClr>
              <a:buFont typeface="Wingdings" panose="05000000000000000000" pitchFamily="2" charset="2"/>
              <a:buChar char="Ø"/>
              <a:defRPr sz="1600">
                <a:solidFill>
                  <a:srgbClr val="0070C0"/>
                </a:solidFill>
                <a:latin typeface="Georgia" panose="02040502050405020303" pitchFamily="18" charset="0"/>
              </a:defRPr>
            </a:lvl1pPr>
            <a:lvl2pPr marL="914400" marR="0" lvl="1" indent="-381000" algn="l" rtl="0">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371600" marR="0" lvl="2"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1828800" marR="0" lvl="3"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2286000" marR="0" lvl="4"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2743200" marR="0" lvl="5"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3200400" marR="0" lvl="6"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3657600" marR="0" lvl="7"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4114800" marR="0" lvl="8" indent="-381000" algn="l" rtl="0">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r>
              <a:rPr lang="en-GB"/>
              <a:t>Q4: Mark the </a:t>
            </a:r>
            <a:r>
              <a:rPr lang="ro-RO" err="1"/>
              <a:t>pupils</a:t>
            </a:r>
            <a:r>
              <a:rPr lang="ro-RO"/>
              <a:t>’</a:t>
            </a:r>
            <a:r>
              <a:rPr lang="en-US"/>
              <a:t> </a:t>
            </a:r>
            <a:r>
              <a:rPr lang="en-GB"/>
              <a:t>preferred </a:t>
            </a:r>
            <a:r>
              <a:rPr lang="ro-RO"/>
              <a:t>SETS </a:t>
            </a:r>
            <a:r>
              <a:rPr lang="en-US"/>
              <a:t>activity</a:t>
            </a:r>
            <a:r>
              <a:rPr lang="ro-RO"/>
              <a:t> </a:t>
            </a:r>
            <a:r>
              <a:rPr lang="en-GB"/>
              <a:t>(one or both can be marked).</a:t>
            </a:r>
            <a:endParaRPr lang="ro-RO"/>
          </a:p>
        </p:txBody>
      </p:sp>
      <p:pic>
        <p:nvPicPr>
          <p:cNvPr id="4098" name="Picture 2" descr="Forms response chart. Question title: 4. Marcati activitatile SETS preferate de elevi (unul sau mai multe raspunsuri posibile). Number of responses: 438 responses.">
            <a:extLst>
              <a:ext uri="{FF2B5EF4-FFF2-40B4-BE49-F238E27FC236}">
                <a16:creationId xmlns:a16="http://schemas.microsoft.com/office/drawing/2014/main" id="{968ADDA8-0EDC-C84D-43B0-33363C4E35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647" t="21867" r="7717" b="9926"/>
          <a:stretch/>
        </p:blipFill>
        <p:spPr bwMode="auto">
          <a:xfrm>
            <a:off x="4323522" y="1119235"/>
            <a:ext cx="4793352" cy="2905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441163-B757-5EB9-4865-EADE8F3A0FE3}"/>
              </a:ext>
            </a:extLst>
          </p:cNvPr>
          <p:cNvSpPr txBox="1"/>
          <p:nvPr/>
        </p:nvSpPr>
        <p:spPr>
          <a:xfrm>
            <a:off x="4323522" y="1398746"/>
            <a:ext cx="2814615" cy="307777"/>
          </a:xfrm>
          <a:prstGeom prst="rect">
            <a:avLst/>
          </a:prstGeom>
          <a:noFill/>
        </p:spPr>
        <p:txBody>
          <a:bodyPr wrap="square" rtlCol="0">
            <a:spAutoFit/>
          </a:bodyPr>
          <a:lstStyle/>
          <a:p>
            <a:r>
              <a:rPr lang="en-CA">
                <a:solidFill>
                  <a:schemeClr val="bg1"/>
                </a:solidFill>
              </a:rPr>
              <a:t>Drawing activities</a:t>
            </a:r>
            <a:endParaRPr lang="ro-RO">
              <a:solidFill>
                <a:schemeClr val="bg1"/>
              </a:solidFill>
            </a:endParaRPr>
          </a:p>
        </p:txBody>
      </p:sp>
      <p:sp>
        <p:nvSpPr>
          <p:cNvPr id="3" name="TextBox 2">
            <a:extLst>
              <a:ext uri="{FF2B5EF4-FFF2-40B4-BE49-F238E27FC236}">
                <a16:creationId xmlns:a16="http://schemas.microsoft.com/office/drawing/2014/main" id="{5F6EDA52-C53D-A62A-FEEE-B6EDB6F9C779}"/>
              </a:ext>
            </a:extLst>
          </p:cNvPr>
          <p:cNvSpPr txBox="1"/>
          <p:nvPr/>
        </p:nvSpPr>
        <p:spPr>
          <a:xfrm>
            <a:off x="4323522" y="1986034"/>
            <a:ext cx="2814615" cy="307777"/>
          </a:xfrm>
          <a:prstGeom prst="rect">
            <a:avLst/>
          </a:prstGeom>
          <a:noFill/>
        </p:spPr>
        <p:txBody>
          <a:bodyPr wrap="square" rtlCol="0">
            <a:spAutoFit/>
          </a:bodyPr>
          <a:lstStyle/>
          <a:p>
            <a:r>
              <a:rPr lang="en-CA">
                <a:solidFill>
                  <a:schemeClr val="bg1"/>
                </a:solidFill>
              </a:rPr>
              <a:t>Healthy Snacks activities</a:t>
            </a:r>
            <a:endParaRPr lang="ro-RO">
              <a:solidFill>
                <a:schemeClr val="bg1"/>
              </a:solidFill>
            </a:endParaRPr>
          </a:p>
        </p:txBody>
      </p:sp>
      <p:sp>
        <p:nvSpPr>
          <p:cNvPr id="4" name="TextBox 3">
            <a:extLst>
              <a:ext uri="{FF2B5EF4-FFF2-40B4-BE49-F238E27FC236}">
                <a16:creationId xmlns:a16="http://schemas.microsoft.com/office/drawing/2014/main" id="{FD7A4357-A614-5D37-35C6-DECBA35FF2F6}"/>
              </a:ext>
            </a:extLst>
          </p:cNvPr>
          <p:cNvSpPr txBox="1"/>
          <p:nvPr/>
        </p:nvSpPr>
        <p:spPr>
          <a:xfrm>
            <a:off x="4323522" y="2603715"/>
            <a:ext cx="2814615" cy="307777"/>
          </a:xfrm>
          <a:prstGeom prst="rect">
            <a:avLst/>
          </a:prstGeom>
          <a:noFill/>
        </p:spPr>
        <p:txBody>
          <a:bodyPr wrap="square" rtlCol="0">
            <a:spAutoFit/>
          </a:bodyPr>
          <a:lstStyle/>
          <a:p>
            <a:r>
              <a:rPr lang="en-CA">
                <a:solidFill>
                  <a:schemeClr val="bg1"/>
                </a:solidFill>
              </a:rPr>
              <a:t>Gym Class</a:t>
            </a:r>
            <a:endParaRPr lang="ro-RO">
              <a:solidFill>
                <a:schemeClr val="bg1"/>
              </a:solidFill>
            </a:endParaRPr>
          </a:p>
        </p:txBody>
      </p:sp>
      <p:sp>
        <p:nvSpPr>
          <p:cNvPr id="5" name="TextBox 4">
            <a:extLst>
              <a:ext uri="{FF2B5EF4-FFF2-40B4-BE49-F238E27FC236}">
                <a16:creationId xmlns:a16="http://schemas.microsoft.com/office/drawing/2014/main" id="{C01B8C50-9E3E-FB48-C528-457CA776C725}"/>
              </a:ext>
            </a:extLst>
          </p:cNvPr>
          <p:cNvSpPr txBox="1"/>
          <p:nvPr/>
        </p:nvSpPr>
        <p:spPr>
          <a:xfrm>
            <a:off x="4323522" y="3221396"/>
            <a:ext cx="2814615" cy="307777"/>
          </a:xfrm>
          <a:prstGeom prst="rect">
            <a:avLst/>
          </a:prstGeom>
          <a:noFill/>
        </p:spPr>
        <p:txBody>
          <a:bodyPr wrap="square" rtlCol="0">
            <a:spAutoFit/>
          </a:bodyPr>
          <a:lstStyle/>
          <a:p>
            <a:r>
              <a:rPr lang="en-CA">
                <a:solidFill>
                  <a:schemeClr val="bg1"/>
                </a:solidFill>
              </a:rPr>
              <a:t>SETS eBook Open Lessons</a:t>
            </a:r>
            <a:endParaRPr lang="ro-RO">
              <a:solidFill>
                <a:schemeClr val="bg1"/>
              </a:solidFill>
            </a:endParaRPr>
          </a:p>
        </p:txBody>
      </p:sp>
      <p:sp>
        <p:nvSpPr>
          <p:cNvPr id="9" name="Date Placeholder 3">
            <a:extLst>
              <a:ext uri="{FF2B5EF4-FFF2-40B4-BE49-F238E27FC236}">
                <a16:creationId xmlns:a16="http://schemas.microsoft.com/office/drawing/2014/main" id="{AE13E094-2650-22E1-DE48-F49271130377}"/>
              </a:ext>
            </a:extLst>
          </p:cNvPr>
          <p:cNvSpPr txBox="1">
            <a:spLocks/>
          </p:cNvSpPr>
          <p:nvPr/>
        </p:nvSpPr>
        <p:spPr>
          <a:xfrm>
            <a:off x="0" y="4954587"/>
            <a:ext cx="1958851"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Arial" charset="0"/>
                <a:ea typeface="+mn-ea"/>
                <a:cs typeface="Arial" charset="0"/>
              </a:defRPr>
            </a:lvl1pPr>
            <a:lvl2pPr marL="742950" indent="-285750" algn="l" defTabSz="914400" rtl="0" eaLnBrk="1" latinLnBrk="0" hangingPunct="1">
              <a:defRPr sz="1800" kern="1200">
                <a:solidFill>
                  <a:schemeClr val="tx1"/>
                </a:solidFill>
                <a:latin typeface="Arial" charset="0"/>
                <a:ea typeface="+mn-ea"/>
                <a:cs typeface="Arial" charset="0"/>
              </a:defRPr>
            </a:lvl2pPr>
            <a:lvl3pPr marL="1143000" indent="-228600" algn="l" defTabSz="914400" rtl="0" eaLnBrk="1" latinLnBrk="0" hangingPunct="1">
              <a:defRPr sz="1800" kern="1200">
                <a:solidFill>
                  <a:schemeClr val="tx1"/>
                </a:solidFill>
                <a:latin typeface="Arial" charset="0"/>
                <a:ea typeface="+mn-ea"/>
                <a:cs typeface="Arial" charset="0"/>
              </a:defRPr>
            </a:lvl3pPr>
            <a:lvl4pPr marL="1600200" indent="-228600" algn="l" defTabSz="914400" rtl="0" eaLnBrk="1" latinLnBrk="0" hangingPunct="1">
              <a:defRPr sz="1800" kern="1200">
                <a:solidFill>
                  <a:schemeClr val="tx1"/>
                </a:solidFill>
                <a:latin typeface="Arial" charset="0"/>
                <a:ea typeface="+mn-ea"/>
                <a:cs typeface="Arial" charset="0"/>
              </a:defRPr>
            </a:lvl4pPr>
            <a:lvl5pPr marL="2057400" indent="-228600" algn="l" defTabSz="914400" rtl="0" eaLnBrk="1" latinLnBrk="0" hangingPunct="1">
              <a:defRPr sz="1800" kern="1200">
                <a:solidFill>
                  <a:schemeClr val="tx1"/>
                </a:solidFill>
                <a:latin typeface="Arial" charset="0"/>
                <a:ea typeface="+mn-ea"/>
                <a:cs typeface="Arial" charset="0"/>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Arial" charset="0"/>
              </a:defRPr>
            </a:lvl9pPr>
          </a:lstStyle>
          <a:p>
            <a:r>
              <a:rPr lang="en-US" altLang="en-US" sz="1000">
                <a:solidFill>
                  <a:schemeClr val="bg1"/>
                </a:solidFill>
                <a:latin typeface="Georgia" pitchFamily="18" charset="0"/>
              </a:rPr>
              <a:t>© PRAIS Foundation, </a:t>
            </a:r>
            <a:r>
              <a:rPr lang="ro-RO" altLang="en-US" sz="1000">
                <a:solidFill>
                  <a:schemeClr val="bg1"/>
                </a:solidFill>
                <a:latin typeface="Georgia" pitchFamily="18" charset="0"/>
              </a:rPr>
              <a:t>202</a:t>
            </a:r>
            <a:r>
              <a:rPr lang="en-CA" altLang="en-US" sz="1000">
                <a:solidFill>
                  <a:schemeClr val="bg1"/>
                </a:solidFill>
                <a:latin typeface="Georgia" pitchFamily="18" charset="0"/>
              </a:rPr>
              <a:t>3</a:t>
            </a:r>
            <a:endParaRPr lang="en-US" altLang="en-US" sz="800">
              <a:solidFill>
                <a:schemeClr val="bg1"/>
              </a:solidFill>
              <a:latin typeface="Georgia" pitchFamily="18" charset="0"/>
            </a:endParaRPr>
          </a:p>
        </p:txBody>
      </p:sp>
    </p:spTree>
    <p:extLst>
      <p:ext uri="{BB962C8B-B14F-4D97-AF65-F5344CB8AC3E}">
        <p14:creationId xmlns:p14="http://schemas.microsoft.com/office/powerpoint/2010/main" val="627824026"/>
      </p:ext>
    </p:extLst>
  </p:cSld>
  <p:clrMapOvr>
    <a:masterClrMapping/>
  </p:clrMapOvr>
</p:sld>
</file>

<file path=ppt/theme/theme1.xml><?xml version="1.0" encoding="utf-8"?>
<a:theme xmlns:a="http://schemas.openxmlformats.org/drawingml/2006/main" name="Quince template">
  <a:themeElements>
    <a:clrScheme name="Custom 347">
      <a:dk1>
        <a:srgbClr val="28324A"/>
      </a:dk1>
      <a:lt1>
        <a:srgbClr val="FFFFFF"/>
      </a:lt1>
      <a:dk2>
        <a:srgbClr val="707685"/>
      </a:dk2>
      <a:lt2>
        <a:srgbClr val="E5E5E5"/>
      </a:lt2>
      <a:accent1>
        <a:srgbClr val="00CEF6"/>
      </a:accent1>
      <a:accent2>
        <a:srgbClr val="3C78D8"/>
      </a:accent2>
      <a:accent3>
        <a:srgbClr val="00A7C8"/>
      </a:accent3>
      <a:accent4>
        <a:srgbClr val="8EC400"/>
      </a:accent4>
      <a:accent5>
        <a:srgbClr val="AFF000"/>
      </a:accent5>
      <a:accent6>
        <a:srgbClr val="7F7F7F"/>
      </a:accent6>
      <a:hlink>
        <a:srgbClr val="28324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88B695D6B05F44A0F5228883936E53" ma:contentTypeVersion="18" ma:contentTypeDescription="Create a new document." ma:contentTypeScope="" ma:versionID="779f712e48478510d8b5001ea20bf3d2">
  <xsd:schema xmlns:xsd="http://www.w3.org/2001/XMLSchema" xmlns:xs="http://www.w3.org/2001/XMLSchema" xmlns:p="http://schemas.microsoft.com/office/2006/metadata/properties" xmlns:ns2="9b6405f0-dc41-4447-81f5-7d1e738092f1" xmlns:ns3="acdce719-3eb7-4e4e-abdc-2c9375766168" targetNamespace="http://schemas.microsoft.com/office/2006/metadata/properties" ma:root="true" ma:fieldsID="4d3e6e437107ccf9d80e83150108ce54" ns2:_="" ns3:_="">
    <xsd:import namespace="9b6405f0-dc41-4447-81f5-7d1e738092f1"/>
    <xsd:import namespace="acdce719-3eb7-4e4e-abdc-2c93757661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405f0-dc41-4447-81f5-7d1e738092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e9402e1-67a7-45d8-8f19-14273b1e18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cdce719-3eb7-4e4e-abdc-2c937576616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94655ef-c639-42a7-8656-fa90c6951e20}" ma:internalName="TaxCatchAll" ma:showField="CatchAllData" ma:web="acdce719-3eb7-4e4e-abdc-2c93757661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b6405f0-dc41-4447-81f5-7d1e738092f1">
      <Terms xmlns="http://schemas.microsoft.com/office/infopath/2007/PartnerControls"/>
    </lcf76f155ced4ddcb4097134ff3c332f>
    <TaxCatchAll xmlns="acdce719-3eb7-4e4e-abdc-2c937576616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A88251-6F85-48B4-8283-F4C0AC8B9EE7}">
  <ds:schemaRefs>
    <ds:schemaRef ds:uri="9b6405f0-dc41-4447-81f5-7d1e738092f1"/>
    <ds:schemaRef ds:uri="acdce719-3eb7-4e4e-abdc-2c93757661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3F35AD-996D-43F9-9770-5D3EAED08612}">
  <ds:schemaRefs>
    <ds:schemaRef ds:uri="9b6405f0-dc41-4447-81f5-7d1e738092f1"/>
    <ds:schemaRef ds:uri="acdce719-3eb7-4e4e-abdc-2c937576616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7DE2D20-7690-4822-A7CE-2984F21D2B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1670</Words>
  <Application>Microsoft Office PowerPoint</Application>
  <PresentationFormat>On-screen Show (16:9)</PresentationFormat>
  <Paragraphs>187</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Wingdings</vt:lpstr>
      <vt:lpstr>Lato</vt:lpstr>
      <vt:lpstr>Oswald</vt:lpstr>
      <vt:lpstr>Lato Light</vt:lpstr>
      <vt:lpstr>Source Sans Pro</vt:lpstr>
      <vt:lpstr>Roboto Slab Regular</vt:lpstr>
      <vt:lpstr>Arial</vt:lpstr>
      <vt:lpstr>Georgia</vt:lpstr>
      <vt:lpstr>Calibri</vt:lpstr>
      <vt:lpstr>Quince template</vt:lpstr>
      <vt:lpstr>SETS national movement evaluation questionnaires   - Results - June 2023</vt:lpstr>
      <vt:lpstr>PowerPoint Presentation</vt:lpstr>
      <vt:lpstr>PowerPoint Presentation</vt:lpstr>
      <vt:lpstr>METHODOLOGY</vt:lpstr>
      <vt:lpstr>RESULTS</vt:lpstr>
      <vt:lpstr>PowerPoint Presentation</vt:lpstr>
      <vt:lpstr>The parents of the pupils are very supportive of the project and, 99.5% of the teachers responded that the SETS activities and competitions are considered useful to them. </vt:lpstr>
      <vt:lpstr>4,758 HOURS </vt:lpstr>
      <vt:lpstr>PowerPoint Presentation</vt:lpstr>
      <vt:lpstr>PowerPoint Presentation</vt:lpstr>
      <vt:lpstr>PowerPoint Presentation</vt:lpstr>
      <vt:lpstr>PowerPoint Presentation</vt:lpstr>
      <vt:lpstr>Q8: How do you evaluate the educational short movies created specifically to promote the importance of adopting a healthy lifestyle based on fruit and vegetable consumption, hydration, daily physical activity and quality time spent with loved ones?</vt:lpstr>
      <vt:lpstr>Q8.1: To what extent were these useful and inspired the pupils to adopt a balanced lifestyle?</vt:lpstr>
      <vt:lpstr>Q9: How do you evaluate the content of the E-book "The well-being of children, a priority", from the point of view of the recommendations offered by specialists?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Following the answers of the open-ended question, this is what the respondents had to say about the SETS national movement.</vt:lpstr>
      <vt:lpstr>PowerPoint Presentation</vt:lpstr>
      <vt:lpstr>WE WILL  CONTINUE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SETS national movement evaluation questionnaires   - Results - September 2022</dc:title>
  <dc:creator>Georgiana Florea</dc:creator>
  <cp:lastModifiedBy>Ioana Mesaru</cp:lastModifiedBy>
  <cp:revision>1</cp:revision>
  <dcterms:modified xsi:type="dcterms:W3CDTF">2023-06-28T07:14:52Z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0x0101002188B695D6B05F44A0F5228883936E53</vt:lpwstr>
  </property>
  <property fmtid="{D5CDD505-2E9C-101B-9397-08002B2CF9AE}" pid="3" name="MediaServiceImageTags">
    <vt:lpwstr/>
  </property>
</Properties>
</file>